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703" r:id="rId5"/>
    <p:sldMasterId id="2147483718" r:id="rId6"/>
  </p:sldMasterIdLst>
  <p:notesMasterIdLst>
    <p:notesMasterId r:id="rId35"/>
  </p:notesMasterIdLst>
  <p:sldIdLst>
    <p:sldId id="2147473946" r:id="rId7"/>
    <p:sldId id="2147473951" r:id="rId8"/>
    <p:sldId id="2147473942" r:id="rId9"/>
    <p:sldId id="2147473943" r:id="rId10"/>
    <p:sldId id="2147473939" r:id="rId11"/>
    <p:sldId id="2147473914" r:id="rId12"/>
    <p:sldId id="2147473933" r:id="rId13"/>
    <p:sldId id="2147473958" r:id="rId14"/>
    <p:sldId id="2147473941" r:id="rId15"/>
    <p:sldId id="2147473956" r:id="rId16"/>
    <p:sldId id="2147473915" r:id="rId17"/>
    <p:sldId id="2147473937" r:id="rId18"/>
    <p:sldId id="2147473947" r:id="rId19"/>
    <p:sldId id="2147473964" r:id="rId20"/>
    <p:sldId id="2147473954" r:id="rId21"/>
    <p:sldId id="2147473938" r:id="rId22"/>
    <p:sldId id="2147473909" r:id="rId23"/>
    <p:sldId id="2147473934" r:id="rId24"/>
    <p:sldId id="2147473897" r:id="rId25"/>
    <p:sldId id="271" r:id="rId26"/>
    <p:sldId id="2147473916" r:id="rId27"/>
    <p:sldId id="2147473963" r:id="rId28"/>
    <p:sldId id="2147473940" r:id="rId29"/>
    <p:sldId id="2147473945" r:id="rId30"/>
    <p:sldId id="2147473960" r:id="rId31"/>
    <p:sldId id="2147473965" r:id="rId32"/>
    <p:sldId id="2147473961" r:id="rId33"/>
    <p:sldId id="2147473936" r:id="rId3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624F28-C8EE-B877-F4AE-5A26C615547A}" name="Charu Chandrika (Consultant)" initials="CC(" userId="S::cchandrika@path.org::e2e4f349-7f63-44b6-9584-760c6df71e91" providerId="AD"/>
  <p188:author id="{C5247763-FAB2-BA3C-67E7-84D7ED5C52A8}" name="Satish Tajne" initials="ST" userId="S::stajne@path.org::a5f46443-4030-4f6f-bb99-3d7ff790862b" providerId="AD"/>
  <p188:author id="{C5A60A77-1015-D126-E05C-AA4FB82D63F7}" name="Nilambari Salunkhe (Consultant)" initials="NS" userId="S::nsalunkhe@path.org::91404d03-14a3-420c-966c-459580684d75" providerId="AD"/>
  <p188:author id="{D65702A7-C425-2535-81B6-9CA3B9AA888F}" name="Mayank Sharma" initials="MS" userId="S::msharma@path.org::bdb4fef1-1611-4d65-a058-34a5a1ce11cc" providerId="AD"/>
  <p188:author id="{A6AC3FC7-DC6D-2309-0D30-FACE7F472966}" name="Sushil Patil" initials="SP" userId="220effa18c432ae2" providerId="Windows Live"/>
  <p188:author id="{5E384FF5-BBAA-8E6A-0E61-5F33DBE089AC}" name="Sushil Patil" initials="SP" userId="S::spatil@path.org::0f702da5-ca27-48ea-8530-7291f7b022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yank Sharma" initials="MS" lastIdx="1" clrIdx="0">
    <p:extLst>
      <p:ext uri="{19B8F6BF-5375-455C-9EA6-DF929625EA0E}">
        <p15:presenceInfo xmlns:p15="http://schemas.microsoft.com/office/powerpoint/2012/main" userId="S::msharma@path.org::bdb4fef1-1611-4d65-a058-34a5a1ce11cc" providerId="AD"/>
      </p:ext>
    </p:extLst>
  </p:cmAuthor>
  <p:cmAuthor id="2" name="Nilambari Salunkhe (Consultant)" initials="NS" lastIdx="1" clrIdx="1">
    <p:extLst>
      <p:ext uri="{19B8F6BF-5375-455C-9EA6-DF929625EA0E}">
        <p15:presenceInfo xmlns:p15="http://schemas.microsoft.com/office/powerpoint/2012/main" userId="S::nsalunkhe@path.org::91404d03-14a3-420c-966c-459580684d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0FF"/>
    <a:srgbClr val="F6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showGuides="1">
      <p:cViewPr varScale="1">
        <p:scale>
          <a:sx n="59" d="100"/>
          <a:sy n="59" d="100"/>
        </p:scale>
        <p:origin x="964" y="52"/>
      </p:cViewPr>
      <p:guideLst>
        <p:guide orient="horz" pos="2160"/>
        <p:guide pos="3840"/>
      </p:guideLst>
    </p:cSldViewPr>
  </p:slideViewPr>
  <p:notesTextViewPr>
    <p:cViewPr>
      <p:scale>
        <a:sx n="1" d="1"/>
        <a:sy n="1" d="1"/>
      </p:scale>
      <p:origin x="0" y="0"/>
    </p:cViewPr>
  </p:notesTextViewPr>
  <p:sorterViewPr>
    <p:cViewPr>
      <p:scale>
        <a:sx n="100" d="100"/>
        <a:sy n="100" d="100"/>
      </p:scale>
      <p:origin x="0" y="-1504"/>
    </p:cViewPr>
  </p:sorterViewPr>
  <p:notesViewPr>
    <p:cSldViewPr snapToGrid="0">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21B10-59E9-402A-B52A-C9A82551B329}"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50ED41E3-ECAE-40B9-B037-94607D19264B}">
      <dgm:prSet phldrT="[Text]" custT="1"/>
      <dgm:spPr>
        <a:xfrm>
          <a:off x="967819" y="3357"/>
          <a:ext cx="1602565" cy="460062"/>
        </a:xfrm>
        <a:solidFill>
          <a:sysClr val="window" lastClr="FFFFFF">
            <a:hueOff val="0"/>
            <a:satOff val="0"/>
            <a:lumOff val="0"/>
            <a:alphaOff val="0"/>
          </a:sysClr>
        </a:solidFill>
        <a:ln w="6350" cap="flat" cmpd="sng" algn="ctr">
          <a:solidFill>
            <a:sysClr val="windowText" lastClr="000000"/>
          </a:solidFill>
          <a:prstDash val="solid"/>
        </a:ln>
        <a:effectLst/>
      </dgm:spPr>
      <dgm:t>
        <a:bodyPr/>
        <a:lstStyle/>
        <a:p>
          <a:pPr algn="ctr">
            <a:spcAft>
              <a:spcPts val="0"/>
            </a:spcAft>
          </a:pPr>
          <a:r>
            <a:rPr lang="en-US" sz="1200" dirty="0">
              <a:solidFill>
                <a:sysClr val="windowText" lastClr="000000"/>
              </a:solidFill>
              <a:latin typeface="Calibri"/>
              <a:ea typeface="+mn-ea"/>
              <a:cs typeface="+mn-cs"/>
            </a:rPr>
            <a:t>ANC Mother </a:t>
          </a:r>
        </a:p>
        <a:p>
          <a:pPr algn="ctr">
            <a:spcAft>
              <a:spcPct val="35000"/>
            </a:spcAft>
          </a:pPr>
          <a:r>
            <a:rPr lang="en-US" sz="1200" dirty="0">
              <a:solidFill>
                <a:sysClr val="windowText" lastClr="000000"/>
              </a:solidFill>
              <a:latin typeface="Calibri"/>
              <a:ea typeface="+mn-ea"/>
              <a:cs typeface="+mn-cs"/>
            </a:rPr>
            <a:t>(1st Trimester, up to 12 weeks)</a:t>
          </a:r>
        </a:p>
      </dgm:t>
    </dgm:pt>
    <dgm:pt modelId="{428F3D6F-5934-414C-B6B9-28F0C091C3E3}" type="parTrans" cxnId="{8B260F0E-EF87-44B7-8C72-C1D83EFF1CF1}">
      <dgm:prSet/>
      <dgm:spPr/>
      <dgm:t>
        <a:bodyPr/>
        <a:lstStyle/>
        <a:p>
          <a:pPr algn="ctr"/>
          <a:endParaRPr lang="en-US" sz="1000"/>
        </a:p>
      </dgm:t>
    </dgm:pt>
    <dgm:pt modelId="{EB45850E-44D0-4B3A-A66A-A665133BDCFC}" type="sibTrans" cxnId="{8B260F0E-EF87-44B7-8C72-C1D83EFF1CF1}">
      <dgm:prSet/>
      <dgm:spPr/>
      <dgm:t>
        <a:bodyPr/>
        <a:lstStyle/>
        <a:p>
          <a:pPr algn="ctr"/>
          <a:endParaRPr lang="en-US" sz="1000"/>
        </a:p>
      </dgm:t>
    </dgm:pt>
    <dgm:pt modelId="{185987A9-F58E-44F4-836D-9F250A7FD8D7}">
      <dgm:prSet phldrT="[Text]" custT="1"/>
      <dgm:spPr>
        <a:xfrm>
          <a:off x="2130574" y="1360781"/>
          <a:ext cx="1222530" cy="460062"/>
        </a:xfrm>
        <a:solidFill>
          <a:srgbClr val="C0504D">
            <a:lumMod val="40000"/>
            <a:lumOff val="60000"/>
          </a:srgbClr>
        </a:solidFill>
        <a:ln w="6350" cap="flat" cmpd="sng" algn="ctr">
          <a:solidFill>
            <a:sysClr val="windowText" lastClr="000000"/>
          </a:solidFill>
          <a:prstDash val="solid"/>
        </a:ln>
        <a:effectLst/>
      </dgm:spPr>
      <dgm:t>
        <a:bodyPr/>
        <a:lstStyle/>
        <a:p>
          <a:pPr algn="ctr">
            <a:spcAft>
              <a:spcPts val="0"/>
            </a:spcAft>
          </a:pPr>
          <a:r>
            <a:rPr lang="en-US" sz="1200" dirty="0">
              <a:solidFill>
                <a:schemeClr val="tx1"/>
              </a:solidFill>
              <a:latin typeface="Calibri"/>
              <a:ea typeface="+mn-ea"/>
              <a:cs typeface="+mn-cs"/>
            </a:rPr>
            <a:t>AS / SS</a:t>
          </a:r>
        </a:p>
      </dgm:t>
    </dgm:pt>
    <dgm:pt modelId="{0920CBBF-B278-4CA6-BA74-1A4DE6F59EED}" type="parTrans" cxnId="{260B1F90-6308-45E6-B0CA-4DC99D2B2247}">
      <dgm:prSet/>
      <dgm:spPr>
        <a:xfrm>
          <a:off x="1769102" y="1054507"/>
          <a:ext cx="972736" cy="306274"/>
        </a:xfrm>
        <a:noFill/>
        <a:ln w="6350" cap="flat" cmpd="sng" algn="ctr">
          <a:solidFill>
            <a:sysClr val="windowText" lastClr="000000"/>
          </a:solidFill>
          <a:prstDash val="solid"/>
        </a:ln>
        <a:effectLst/>
      </dgm:spPr>
      <dgm:t>
        <a:bodyPr/>
        <a:lstStyle/>
        <a:p>
          <a:pPr algn="ctr"/>
          <a:endParaRPr lang="en-US" sz="1000">
            <a:solidFill>
              <a:sysClr val="windowText" lastClr="000000"/>
            </a:solidFill>
          </a:endParaRPr>
        </a:p>
      </dgm:t>
    </dgm:pt>
    <dgm:pt modelId="{8AF8163A-6D96-45F9-930F-B5AE378BD049}" type="sibTrans" cxnId="{260B1F90-6308-45E6-B0CA-4DC99D2B2247}">
      <dgm:prSet/>
      <dgm:spPr/>
      <dgm:t>
        <a:bodyPr/>
        <a:lstStyle/>
        <a:p>
          <a:pPr algn="ctr"/>
          <a:endParaRPr lang="en-US" sz="1000"/>
        </a:p>
      </dgm:t>
    </dgm:pt>
    <dgm:pt modelId="{51805621-346A-475F-BEB0-59F80AB73EC1}">
      <dgm:prSet phldrT="[Text]" custT="1"/>
      <dgm:spPr>
        <a:xfrm>
          <a:off x="3051444" y="2702355"/>
          <a:ext cx="1222530" cy="460062"/>
        </a:xfrm>
        <a:solidFill>
          <a:srgbClr val="C0504D">
            <a:lumMod val="40000"/>
            <a:lumOff val="60000"/>
          </a:srgbClr>
        </a:solidFill>
        <a:ln w="6350" cap="flat" cmpd="sng" algn="ctr">
          <a:solidFill>
            <a:sysClr val="windowText" lastClr="000000"/>
          </a:solidFill>
          <a:prstDash val="solid"/>
        </a:ln>
        <a:effectLst/>
      </dgm:spPr>
      <dgm:t>
        <a:bodyPr/>
        <a:lstStyle/>
        <a:p>
          <a:pPr algn="ctr"/>
          <a:r>
            <a:rPr lang="en-US" sz="1200" dirty="0">
              <a:solidFill>
                <a:schemeClr val="tx1"/>
              </a:solidFill>
              <a:latin typeface="Calibri"/>
              <a:ea typeface="+mn-ea"/>
              <a:cs typeface="+mn-cs"/>
            </a:rPr>
            <a:t>AS / SS</a:t>
          </a:r>
        </a:p>
      </dgm:t>
    </dgm:pt>
    <dgm:pt modelId="{B4067474-8909-457E-8F1A-F4986593006A}" type="parTrans" cxnId="{264AB71A-A8C7-43EA-82AE-D0080C7F8D58}">
      <dgm:prSet/>
      <dgm:spPr>
        <a:xfrm>
          <a:off x="2741839" y="2402621"/>
          <a:ext cx="920870" cy="299733"/>
        </a:xfrm>
        <a:noFill/>
        <a:ln w="6350" cap="flat" cmpd="sng" algn="ctr">
          <a:solidFill>
            <a:sysClr val="windowText" lastClr="000000"/>
          </a:solidFill>
          <a:prstDash val="solid"/>
        </a:ln>
        <a:effectLst/>
      </dgm:spPr>
      <dgm:t>
        <a:bodyPr/>
        <a:lstStyle/>
        <a:p>
          <a:pPr algn="ctr"/>
          <a:endParaRPr lang="en-US" sz="1000">
            <a:solidFill>
              <a:sysClr val="windowText" lastClr="000000"/>
            </a:solidFill>
          </a:endParaRPr>
        </a:p>
      </dgm:t>
    </dgm:pt>
    <dgm:pt modelId="{341D39FE-C81B-4BFE-9F8B-EF7F89A1ED30}" type="sibTrans" cxnId="{264AB71A-A8C7-43EA-82AE-D0080C7F8D58}">
      <dgm:prSet/>
      <dgm:spPr/>
      <dgm:t>
        <a:bodyPr/>
        <a:lstStyle/>
        <a:p>
          <a:pPr algn="ctr"/>
          <a:endParaRPr lang="en-US" sz="1000"/>
        </a:p>
      </dgm:t>
    </dgm:pt>
    <dgm:pt modelId="{CA452A02-C6F7-4F0A-AD6D-0F35F3E14D9B}">
      <dgm:prSet phldrT="[Text]" custT="1"/>
      <dgm:spPr>
        <a:xfrm>
          <a:off x="2693017" y="3333877"/>
          <a:ext cx="1939384" cy="413814"/>
        </a:xfrm>
        <a:solidFill>
          <a:srgbClr val="FFFF00"/>
        </a:solidFill>
        <a:ln w="6350" cap="flat" cmpd="sng" algn="ctr">
          <a:solidFill>
            <a:sysClr val="windowText" lastClr="000000"/>
          </a:solidFill>
          <a:prstDash val="solid"/>
        </a:ln>
        <a:effectLst/>
      </dgm:spPr>
      <dgm:t>
        <a:bodyPr/>
        <a:lstStyle/>
        <a:p>
          <a:pPr algn="ctr"/>
          <a:r>
            <a:rPr lang="en-US" sz="1200" dirty="0">
              <a:solidFill>
                <a:sysClr val="windowText" lastClr="000000"/>
              </a:solidFill>
              <a:latin typeface="Calibri"/>
              <a:ea typeface="+mn-ea"/>
              <a:cs typeface="+mn-cs"/>
            </a:rPr>
            <a:t>Prenatal Testing(CVS sampling)</a:t>
          </a:r>
        </a:p>
        <a:p>
          <a:pPr algn="ctr"/>
          <a:r>
            <a:rPr lang="en-US" sz="1200" dirty="0">
              <a:solidFill>
                <a:sysClr val="windowText" lastClr="000000"/>
              </a:solidFill>
              <a:latin typeface="Calibri"/>
              <a:ea typeface="+mn-ea"/>
              <a:cs typeface="+mn-cs"/>
            </a:rPr>
            <a:t>(8-12 weeks )*</a:t>
          </a:r>
        </a:p>
      </dgm:t>
    </dgm:pt>
    <dgm:pt modelId="{7D6BBE16-0F18-4D64-9688-5D86497B2535}" type="parTrans" cxnId="{5C6535AF-F16D-490E-BA54-EA25A127B8BF}">
      <dgm:prSet/>
      <dgm:spPr>
        <a:xfrm>
          <a:off x="3616989" y="3162417"/>
          <a:ext cx="91440" cy="171459"/>
        </a:xfrm>
        <a:noFill/>
        <a:ln w="6350" cap="flat" cmpd="sng" algn="ctr">
          <a:solidFill>
            <a:sysClr val="windowText" lastClr="000000"/>
          </a:solidFill>
          <a:prstDash val="solid"/>
        </a:ln>
        <a:effectLst/>
      </dgm:spPr>
      <dgm:t>
        <a:bodyPr/>
        <a:lstStyle/>
        <a:p>
          <a:pPr algn="ctr"/>
          <a:endParaRPr lang="en-US" sz="1000">
            <a:solidFill>
              <a:sysClr val="windowText" lastClr="000000"/>
            </a:solidFill>
          </a:endParaRPr>
        </a:p>
      </dgm:t>
    </dgm:pt>
    <dgm:pt modelId="{27B0404D-1A08-4CD1-A960-2D7014E96972}" type="sibTrans" cxnId="{5C6535AF-F16D-490E-BA54-EA25A127B8BF}">
      <dgm:prSet/>
      <dgm:spPr/>
      <dgm:t>
        <a:bodyPr/>
        <a:lstStyle/>
        <a:p>
          <a:pPr algn="ctr"/>
          <a:endParaRPr lang="en-US" sz="1000"/>
        </a:p>
      </dgm:t>
    </dgm:pt>
    <dgm:pt modelId="{5CD80193-46F4-4709-A57A-A436B35A2F14}">
      <dgm:prSet phldrT="[Text]" custT="1"/>
      <dgm:spPr>
        <a:xfrm>
          <a:off x="1566920" y="4089694"/>
          <a:ext cx="1642444" cy="414058"/>
        </a:xfrm>
        <a:solidFill>
          <a:sysClr val="window" lastClr="FFFFFF">
            <a:hueOff val="0"/>
            <a:satOff val="0"/>
            <a:lumOff val="0"/>
            <a:alphaOff val="0"/>
          </a:sysClr>
        </a:solidFill>
        <a:ln w="6350" cap="flat" cmpd="sng" algn="ctr">
          <a:solidFill>
            <a:sysClr val="windowText" lastClr="000000"/>
          </a:solidFill>
          <a:prstDash val="solid"/>
        </a:ln>
        <a:effectLst/>
      </dgm:spPr>
      <dgm:t>
        <a:bodyPr/>
        <a:lstStyle/>
        <a:p>
          <a:pPr algn="ctr">
            <a:spcAft>
              <a:spcPts val="0"/>
            </a:spcAft>
          </a:pPr>
          <a:r>
            <a:rPr lang="en-US" sz="1200" dirty="0">
              <a:solidFill>
                <a:sysClr val="windowText" lastClr="000000"/>
              </a:solidFill>
              <a:latin typeface="Calibri"/>
              <a:ea typeface="+mn-ea"/>
              <a:cs typeface="+mn-cs"/>
            </a:rPr>
            <a:t>Prenatal test report as AA/AS</a:t>
          </a:r>
        </a:p>
      </dgm:t>
    </dgm:pt>
    <dgm:pt modelId="{E22A8115-826B-48F8-AAC5-AF3667274B98}" type="parTrans" cxnId="{DD6EFE2D-E51A-47E0-B176-E37011CA1991}">
      <dgm:prSet/>
      <dgm:spPr>
        <a:xfrm>
          <a:off x="2388142" y="3747691"/>
          <a:ext cx="1274567" cy="342002"/>
        </a:xfrm>
        <a:noFill/>
        <a:ln w="6350" cap="flat" cmpd="sng" algn="ctr">
          <a:solidFill>
            <a:sysClr val="windowText" lastClr="000000"/>
          </a:solidFill>
          <a:prstDash val="solid"/>
        </a:ln>
        <a:effectLst/>
      </dgm:spPr>
      <dgm:t>
        <a:bodyPr/>
        <a:lstStyle/>
        <a:p>
          <a:pPr algn="ctr"/>
          <a:endParaRPr lang="en-US" sz="1000">
            <a:solidFill>
              <a:sysClr val="windowText" lastClr="000000"/>
            </a:solidFill>
          </a:endParaRPr>
        </a:p>
      </dgm:t>
    </dgm:pt>
    <dgm:pt modelId="{5E3CC47F-D25E-4ED1-97BB-B14295E2855C}" type="sibTrans" cxnId="{DD6EFE2D-E51A-47E0-B176-E37011CA1991}">
      <dgm:prSet/>
      <dgm:spPr/>
      <dgm:t>
        <a:bodyPr/>
        <a:lstStyle/>
        <a:p>
          <a:pPr algn="ctr"/>
          <a:endParaRPr lang="en-US" sz="1000"/>
        </a:p>
      </dgm:t>
    </dgm:pt>
    <dgm:pt modelId="{E91AD2BF-E0E6-4B84-AA58-C9B5017FAC23}">
      <dgm:prSet phldrT="[Text]" custT="1"/>
      <dgm:spPr>
        <a:xfrm>
          <a:off x="3795828" y="4845829"/>
          <a:ext cx="1645879" cy="460062"/>
        </a:xfrm>
        <a:solidFill>
          <a:srgbClr val="C0504D">
            <a:lumMod val="60000"/>
            <a:lumOff val="40000"/>
            <a:alpha val="60000"/>
          </a:srgbClr>
        </a:solidFill>
        <a:ln w="6350" cap="flat" cmpd="sng" algn="ctr">
          <a:solidFill>
            <a:sysClr val="windowText" lastClr="000000"/>
          </a:solidFill>
          <a:prstDash val="solid"/>
        </a:ln>
        <a:effectLst/>
      </dgm:spPr>
      <dgm:t>
        <a:bodyPr/>
        <a:lstStyle/>
        <a:p>
          <a:pPr algn="ctr">
            <a:spcAft>
              <a:spcPts val="0"/>
            </a:spcAft>
          </a:pPr>
          <a:r>
            <a:rPr lang="en-US" sz="1200" dirty="0">
              <a:solidFill>
                <a:sysClr val="windowText" lastClr="000000"/>
              </a:solidFill>
              <a:latin typeface="Calibri"/>
              <a:ea typeface="+mn-ea"/>
              <a:cs typeface="+mn-cs"/>
            </a:rPr>
            <a:t>Medical Termination of Pregnancy  (20-24 weeks)</a:t>
          </a:r>
        </a:p>
      </dgm:t>
    </dgm:pt>
    <dgm:pt modelId="{676839B8-2521-4088-867B-13D9BE38C19A}" type="parTrans" cxnId="{80864E0A-6F6C-4681-A4DE-A699DFA7D5CE}">
      <dgm:prSet/>
      <dgm:spPr>
        <a:xfrm>
          <a:off x="3695336" y="4679253"/>
          <a:ext cx="100491" cy="396607"/>
        </a:xfrm>
        <a:noFill/>
        <a:ln w="6350" cap="flat" cmpd="sng" algn="ctr">
          <a:solidFill>
            <a:sysClr val="windowText" lastClr="000000"/>
          </a:solidFill>
          <a:prstDash val="solid"/>
        </a:ln>
        <a:effectLst/>
      </dgm:spPr>
      <dgm:t>
        <a:bodyPr/>
        <a:lstStyle/>
        <a:p>
          <a:pPr algn="ctr"/>
          <a:endParaRPr lang="en-US" sz="1000">
            <a:solidFill>
              <a:sysClr val="windowText" lastClr="000000"/>
            </a:solidFill>
          </a:endParaRPr>
        </a:p>
      </dgm:t>
    </dgm:pt>
    <dgm:pt modelId="{F702F1C7-4DA3-4523-9DE2-80E50DD04209}" type="sibTrans" cxnId="{80864E0A-6F6C-4681-A4DE-A699DFA7D5CE}">
      <dgm:prSet/>
      <dgm:spPr/>
      <dgm:t>
        <a:bodyPr/>
        <a:lstStyle/>
        <a:p>
          <a:pPr algn="ctr"/>
          <a:endParaRPr lang="en-US" sz="1000"/>
        </a:p>
      </dgm:t>
    </dgm:pt>
    <dgm:pt modelId="{FAE35EE1-5397-492F-9FD4-AF66A25D70EE}">
      <dgm:prSet phldrT="[Text]" custT="1"/>
      <dgm:spPr>
        <a:xfrm>
          <a:off x="1789329" y="2034572"/>
          <a:ext cx="1905019" cy="368048"/>
        </a:xfrm>
        <a:solidFill>
          <a:sysClr val="window" lastClr="FFFFFF">
            <a:hueOff val="0"/>
            <a:satOff val="0"/>
            <a:lumOff val="0"/>
            <a:alphaOff val="0"/>
          </a:sysClr>
        </a:solidFill>
        <a:ln w="6350" cap="flat" cmpd="sng" algn="ctr">
          <a:solidFill>
            <a:sysClr val="windowText" lastClr="000000"/>
          </a:solidFill>
          <a:prstDash val="solid"/>
        </a:ln>
        <a:effectLst/>
      </dgm:spPr>
      <dgm:t>
        <a:bodyPr/>
        <a:lstStyle/>
        <a:p>
          <a:pPr algn="ctr">
            <a:spcAft>
              <a:spcPts val="0"/>
            </a:spcAft>
          </a:pPr>
          <a:r>
            <a:rPr lang="en-US" sz="1200" dirty="0">
              <a:solidFill>
                <a:sysClr val="windowText" lastClr="000000"/>
              </a:solidFill>
              <a:latin typeface="Calibri"/>
              <a:ea typeface="+mn-ea"/>
              <a:cs typeface="+mn-cs"/>
            </a:rPr>
            <a:t>Partner testing </a:t>
          </a:r>
        </a:p>
        <a:p>
          <a:pPr algn="ctr">
            <a:spcAft>
              <a:spcPct val="35000"/>
            </a:spcAft>
          </a:pPr>
          <a:r>
            <a:rPr lang="en-US" sz="1200" dirty="0">
              <a:solidFill>
                <a:sysClr val="windowText" lastClr="000000"/>
              </a:solidFill>
              <a:latin typeface="Calibri"/>
              <a:ea typeface="+mn-ea"/>
              <a:cs typeface="+mn-cs"/>
            </a:rPr>
            <a:t>( HPLC / CE ) immediately</a:t>
          </a:r>
        </a:p>
      </dgm:t>
    </dgm:pt>
    <dgm:pt modelId="{AB7255F9-1031-49EA-B46E-817016B51320}" type="parTrans" cxnId="{DD26C098-3477-438D-8B32-FDD749BB1FD4}">
      <dgm:prSet/>
      <dgm:spPr>
        <a:xfrm>
          <a:off x="2696119" y="1820843"/>
          <a:ext cx="91440" cy="213728"/>
        </a:xfrm>
        <a:noFill/>
        <a:ln w="6350" cap="flat" cmpd="sng" algn="ctr">
          <a:solidFill>
            <a:sysClr val="windowText" lastClr="000000"/>
          </a:solidFill>
          <a:prstDash val="solid"/>
        </a:ln>
        <a:effectLst/>
      </dgm:spPr>
      <dgm:t>
        <a:bodyPr/>
        <a:lstStyle/>
        <a:p>
          <a:pPr algn="ctr"/>
          <a:endParaRPr lang="en-US" sz="1000">
            <a:solidFill>
              <a:sysClr val="windowText" lastClr="000000"/>
            </a:solidFill>
          </a:endParaRPr>
        </a:p>
      </dgm:t>
    </dgm:pt>
    <dgm:pt modelId="{F3671667-56F6-42F8-B2ED-97D4B79B836C}" type="sibTrans" cxnId="{DD26C098-3477-438D-8B32-FDD749BB1FD4}">
      <dgm:prSet/>
      <dgm:spPr/>
      <dgm:t>
        <a:bodyPr/>
        <a:lstStyle/>
        <a:p>
          <a:pPr algn="ctr"/>
          <a:endParaRPr lang="en-US" sz="1000"/>
        </a:p>
      </dgm:t>
    </dgm:pt>
    <dgm:pt modelId="{0B80D80F-64A7-4BA0-A64D-D9658B0AD558}">
      <dgm:prSet phldrT="[Text]" custT="1"/>
      <dgm:spPr>
        <a:xfrm>
          <a:off x="185100" y="1360781"/>
          <a:ext cx="1688741" cy="460062"/>
        </a:xfrm>
        <a:solidFill>
          <a:srgbClr val="9BBB59">
            <a:lumMod val="40000"/>
            <a:lumOff val="60000"/>
          </a:srgbClr>
        </a:solidFill>
        <a:ln w="6350" cap="flat" cmpd="sng" algn="ctr">
          <a:solidFill>
            <a:sysClr val="windowText" lastClr="000000"/>
          </a:solidFill>
          <a:prstDash val="solid"/>
        </a:ln>
        <a:effectLst/>
      </dgm:spPr>
      <dgm:t>
        <a:bodyPr/>
        <a:lstStyle/>
        <a:p>
          <a:pPr algn="ctr">
            <a:spcAft>
              <a:spcPts val="0"/>
            </a:spcAft>
          </a:pPr>
          <a:r>
            <a:rPr lang="en-US" sz="1200" dirty="0">
              <a:solidFill>
                <a:schemeClr val="tx1"/>
              </a:solidFill>
              <a:latin typeface="Calibri"/>
              <a:ea typeface="+mn-ea"/>
              <a:cs typeface="+mn-cs"/>
            </a:rPr>
            <a:t>AA</a:t>
          </a:r>
        </a:p>
      </dgm:t>
    </dgm:pt>
    <dgm:pt modelId="{8D56A510-65A3-4EFF-94A6-9F5AA5A5722F}" type="parTrans" cxnId="{7A2BF833-0669-4E4C-9732-25DE0960F215}">
      <dgm:prSet/>
      <dgm:spPr>
        <a:xfrm>
          <a:off x="1029471" y="1054507"/>
          <a:ext cx="739630" cy="306274"/>
        </a:xfrm>
        <a:noFill/>
        <a:ln w="6350" cap="flat" cmpd="sng" algn="ctr">
          <a:solidFill>
            <a:sysClr val="windowText" lastClr="000000"/>
          </a:solidFill>
          <a:prstDash val="solid"/>
        </a:ln>
        <a:effectLst/>
      </dgm:spPr>
      <dgm:t>
        <a:bodyPr/>
        <a:lstStyle/>
        <a:p>
          <a:pPr algn="ctr"/>
          <a:endParaRPr lang="en-US" sz="1000">
            <a:solidFill>
              <a:sysClr val="windowText" lastClr="000000"/>
            </a:solidFill>
          </a:endParaRPr>
        </a:p>
      </dgm:t>
    </dgm:pt>
    <dgm:pt modelId="{C74EAC2B-2371-4CC2-B48C-43A216EF659F}" type="sibTrans" cxnId="{7A2BF833-0669-4E4C-9732-25DE0960F215}">
      <dgm:prSet/>
      <dgm:spPr/>
      <dgm:t>
        <a:bodyPr/>
        <a:lstStyle/>
        <a:p>
          <a:pPr algn="ctr"/>
          <a:endParaRPr lang="en-US" sz="1000"/>
        </a:p>
      </dgm:t>
    </dgm:pt>
    <dgm:pt modelId="{E97F8649-6211-4838-BFD1-1B61B18B93D2}">
      <dgm:prSet phldrT="[Text]" custT="1"/>
      <dgm:spPr>
        <a:xfrm>
          <a:off x="1209703" y="2702355"/>
          <a:ext cx="1585010" cy="460062"/>
        </a:xfrm>
        <a:solidFill>
          <a:srgbClr val="9BBB59">
            <a:lumMod val="40000"/>
            <a:lumOff val="60000"/>
          </a:srgbClr>
        </a:solidFill>
        <a:ln w="6350" cap="flat" cmpd="sng" algn="ctr">
          <a:solidFill>
            <a:sysClr val="windowText" lastClr="000000"/>
          </a:solidFill>
          <a:prstDash val="solid"/>
        </a:ln>
        <a:effectLst/>
      </dgm:spPr>
      <dgm:t>
        <a:bodyPr/>
        <a:lstStyle/>
        <a:p>
          <a:pPr algn="ctr">
            <a:spcAft>
              <a:spcPts val="0"/>
            </a:spcAft>
          </a:pPr>
          <a:r>
            <a:rPr lang="en-US" sz="1200" dirty="0">
              <a:solidFill>
                <a:schemeClr val="tx1"/>
              </a:solidFill>
              <a:latin typeface="Calibri"/>
              <a:ea typeface="+mn-ea"/>
              <a:cs typeface="+mn-cs"/>
            </a:rPr>
            <a:t>AA</a:t>
          </a:r>
        </a:p>
      </dgm:t>
    </dgm:pt>
    <dgm:pt modelId="{02009A1D-7299-4BB6-BDDF-18F467BADF12}" type="parTrans" cxnId="{4CC117C9-C79B-4A50-AF50-32DE29ED70A7}">
      <dgm:prSet/>
      <dgm:spPr>
        <a:xfrm>
          <a:off x="2002208" y="2402621"/>
          <a:ext cx="739630" cy="299733"/>
        </a:xfrm>
        <a:noFill/>
        <a:ln w="6350" cap="flat" cmpd="sng" algn="ctr">
          <a:solidFill>
            <a:sysClr val="windowText" lastClr="000000"/>
          </a:solidFill>
          <a:prstDash val="solid"/>
        </a:ln>
        <a:effectLst/>
      </dgm:spPr>
      <dgm:t>
        <a:bodyPr/>
        <a:lstStyle/>
        <a:p>
          <a:pPr algn="ctr"/>
          <a:endParaRPr lang="en-US" sz="1000">
            <a:solidFill>
              <a:sysClr val="windowText" lastClr="000000"/>
            </a:solidFill>
          </a:endParaRPr>
        </a:p>
      </dgm:t>
    </dgm:pt>
    <dgm:pt modelId="{DB9CFBC2-F011-4B08-A5E4-030E645F7318}" type="sibTrans" cxnId="{4CC117C9-C79B-4A50-AF50-32DE29ED70A7}">
      <dgm:prSet/>
      <dgm:spPr/>
      <dgm:t>
        <a:bodyPr/>
        <a:lstStyle/>
        <a:p>
          <a:pPr algn="ctr"/>
          <a:endParaRPr lang="en-US" sz="1000"/>
        </a:p>
      </dgm:t>
    </dgm:pt>
    <dgm:pt modelId="{0081A7BC-7475-4467-BA70-EEEF8702D6E7}">
      <dgm:prSet phldrT="[Text]" custT="1"/>
      <dgm:spPr>
        <a:xfrm>
          <a:off x="231758" y="670608"/>
          <a:ext cx="3074687" cy="383898"/>
        </a:xfrm>
        <a:solidFill>
          <a:sysClr val="window" lastClr="FFFFFF">
            <a:hueOff val="0"/>
            <a:satOff val="0"/>
            <a:lumOff val="0"/>
            <a:alphaOff val="0"/>
          </a:sysClr>
        </a:solidFill>
        <a:ln w="6350" cap="flat" cmpd="sng" algn="ctr">
          <a:solidFill>
            <a:sysClr val="windowText" lastClr="000000"/>
          </a:solidFill>
          <a:prstDash val="solid"/>
        </a:ln>
        <a:effectLst/>
      </dgm:spPr>
      <dgm:t>
        <a:bodyPr/>
        <a:lstStyle/>
        <a:p>
          <a:pPr algn="ctr"/>
          <a:r>
            <a:rPr lang="en-US" sz="1200" dirty="0">
              <a:solidFill>
                <a:sysClr val="windowText" lastClr="000000"/>
              </a:solidFill>
              <a:latin typeface="Calibri"/>
              <a:ea typeface="+mn-ea"/>
              <a:cs typeface="+mn-cs"/>
            </a:rPr>
            <a:t>KRSNA diagnostics / Sankalp foundation</a:t>
          </a:r>
        </a:p>
        <a:p>
          <a:pPr algn="ctr"/>
          <a:r>
            <a:rPr lang="en-US" sz="1200" dirty="0">
              <a:solidFill>
                <a:sysClr val="windowText" lastClr="000000"/>
              </a:solidFill>
              <a:latin typeface="Calibri"/>
              <a:ea typeface="+mn-ea"/>
              <a:cs typeface="+mn-cs"/>
            </a:rPr>
            <a:t>- HPLC / CE</a:t>
          </a:r>
        </a:p>
      </dgm:t>
    </dgm:pt>
    <dgm:pt modelId="{3B43881A-2632-4968-9B56-11CFD6B43DDC}" type="sibTrans" cxnId="{0BDFB3D3-1FCE-4860-AD88-0241F173859F}">
      <dgm:prSet/>
      <dgm:spPr/>
      <dgm:t>
        <a:bodyPr/>
        <a:lstStyle/>
        <a:p>
          <a:pPr algn="ctr"/>
          <a:endParaRPr lang="en-US" sz="1000"/>
        </a:p>
      </dgm:t>
    </dgm:pt>
    <dgm:pt modelId="{2C623406-5BD4-4CF7-90E1-E67AA44EAE2B}" type="parTrans" cxnId="{0BDFB3D3-1FCE-4860-AD88-0241F173859F}">
      <dgm:prSet/>
      <dgm:spPr>
        <a:xfrm>
          <a:off x="1723382" y="463420"/>
          <a:ext cx="91440" cy="207188"/>
        </a:xfrm>
        <a:noFill/>
        <a:ln w="6350" cap="flat" cmpd="sng" algn="ctr">
          <a:solidFill>
            <a:sysClr val="windowText" lastClr="000000"/>
          </a:solidFill>
          <a:prstDash val="solid"/>
        </a:ln>
        <a:effectLst/>
      </dgm:spPr>
      <dgm:t>
        <a:bodyPr/>
        <a:lstStyle/>
        <a:p>
          <a:pPr algn="ctr"/>
          <a:endParaRPr lang="en-US" sz="1000">
            <a:solidFill>
              <a:sysClr val="windowText" lastClr="000000"/>
            </a:solidFill>
          </a:endParaRPr>
        </a:p>
      </dgm:t>
    </dgm:pt>
    <dgm:pt modelId="{B27B57FD-4083-465A-A6D9-637B908BDF25}">
      <dgm:prSet phldrT="[Text]" custT="1"/>
      <dgm:spPr>
        <a:xfrm>
          <a:off x="1977531" y="4760484"/>
          <a:ext cx="1222530" cy="409345"/>
        </a:xfrm>
        <a:solidFill>
          <a:srgbClr val="9BBB59">
            <a:lumMod val="40000"/>
            <a:lumOff val="60000"/>
          </a:srgbClr>
        </a:solidFill>
        <a:ln w="6350" cap="flat" cmpd="sng" algn="ctr">
          <a:solidFill>
            <a:sysClr val="windowText" lastClr="000000"/>
          </a:solidFill>
          <a:prstDash val="solid"/>
        </a:ln>
        <a:effectLst/>
      </dgm:spPr>
      <dgm:t>
        <a:bodyPr/>
        <a:lstStyle/>
        <a:p>
          <a:pPr algn="ctr"/>
          <a:r>
            <a:rPr lang="en-US" sz="1200" dirty="0">
              <a:solidFill>
                <a:sysClr val="windowText" lastClr="000000"/>
              </a:solidFill>
              <a:latin typeface="Calibri"/>
              <a:ea typeface="+mn-ea"/>
              <a:cs typeface="+mn-cs"/>
            </a:rPr>
            <a:t>Continuation of pregnancy </a:t>
          </a:r>
        </a:p>
      </dgm:t>
    </dgm:pt>
    <dgm:pt modelId="{3A9402FB-EF0C-44F0-A1B6-36BC3CE9B256}" type="parTrans" cxnId="{40A377BC-40D6-4C47-97B7-79E38104549A}">
      <dgm:prSet/>
      <dgm:spPr>
        <a:xfrm>
          <a:off x="1731164" y="4503753"/>
          <a:ext cx="246366" cy="461404"/>
        </a:xfrm>
        <a:noFill/>
        <a:ln w="6350" cap="flat" cmpd="sng" algn="ctr">
          <a:solidFill>
            <a:sysClr val="windowText" lastClr="000000"/>
          </a:solidFill>
          <a:prstDash val="solid"/>
        </a:ln>
        <a:effectLst/>
      </dgm:spPr>
      <dgm:t>
        <a:bodyPr/>
        <a:lstStyle/>
        <a:p>
          <a:pPr algn="ctr"/>
          <a:endParaRPr lang="en-US">
            <a:solidFill>
              <a:sysClr val="windowText" lastClr="000000"/>
            </a:solidFill>
          </a:endParaRPr>
        </a:p>
      </dgm:t>
    </dgm:pt>
    <dgm:pt modelId="{F22F321E-719B-4E34-AB03-ACB776A486D1}" type="sibTrans" cxnId="{40A377BC-40D6-4C47-97B7-79E38104549A}">
      <dgm:prSet/>
      <dgm:spPr/>
      <dgm:t>
        <a:bodyPr/>
        <a:lstStyle/>
        <a:p>
          <a:pPr algn="ctr"/>
          <a:endParaRPr lang="en-US"/>
        </a:p>
      </dgm:t>
    </dgm:pt>
    <dgm:pt modelId="{D3C301ED-7582-4CB7-B4B5-B59BCFA65836}">
      <dgm:prSet phldrT="[Text]" custT="1"/>
      <dgm:spPr>
        <a:xfrm>
          <a:off x="3466096" y="4089694"/>
          <a:ext cx="2292402" cy="589558"/>
        </a:xfrm>
        <a:solidFill>
          <a:sysClr val="window" lastClr="FFFFFF">
            <a:hueOff val="0"/>
            <a:satOff val="0"/>
            <a:lumOff val="0"/>
            <a:alphaOff val="0"/>
          </a:sysClr>
        </a:solidFill>
        <a:ln w="6350" cap="flat" cmpd="sng" algn="ctr">
          <a:solidFill>
            <a:sysClr val="windowText" lastClr="000000"/>
          </a:solidFill>
          <a:prstDash val="solid"/>
        </a:ln>
        <a:effectLst/>
      </dgm:spPr>
      <dgm:t>
        <a:bodyPr/>
        <a:lstStyle/>
        <a:p>
          <a:pPr algn="ctr">
            <a:spcAft>
              <a:spcPts val="0"/>
            </a:spcAft>
          </a:pPr>
          <a:r>
            <a:rPr lang="en-US" sz="1200" dirty="0">
              <a:solidFill>
                <a:sysClr val="windowText" lastClr="000000"/>
              </a:solidFill>
              <a:latin typeface="Calibri"/>
              <a:ea typeface="+mn-ea"/>
              <a:cs typeface="+mn-cs"/>
            </a:rPr>
            <a:t>Prenatal test report as Sickle cell disease or thalassemia</a:t>
          </a:r>
        </a:p>
      </dgm:t>
    </dgm:pt>
    <dgm:pt modelId="{51B7ED2B-CC2F-47B2-AE47-0B365DA66EA6}" type="parTrans" cxnId="{B648A941-8202-4269-BB63-E709BABEFB92}">
      <dgm:prSet/>
      <dgm:spPr>
        <a:xfrm>
          <a:off x="3662709" y="3747691"/>
          <a:ext cx="949587" cy="342002"/>
        </a:xfrm>
        <a:noFill/>
        <a:ln w="6350" cap="flat" cmpd="sng" algn="ctr">
          <a:solidFill>
            <a:sysClr val="windowText" lastClr="000000"/>
          </a:solidFill>
          <a:prstDash val="solid"/>
        </a:ln>
        <a:effectLst/>
      </dgm:spPr>
      <dgm:t>
        <a:bodyPr/>
        <a:lstStyle/>
        <a:p>
          <a:pPr algn="ctr"/>
          <a:endParaRPr lang="en-US">
            <a:solidFill>
              <a:sysClr val="windowText" lastClr="000000"/>
            </a:solidFill>
          </a:endParaRPr>
        </a:p>
      </dgm:t>
    </dgm:pt>
    <dgm:pt modelId="{CB5AB8D6-12B7-4BD8-A318-7312DE548A2F}" type="sibTrans" cxnId="{B648A941-8202-4269-BB63-E709BABEFB92}">
      <dgm:prSet/>
      <dgm:spPr/>
      <dgm:t>
        <a:bodyPr/>
        <a:lstStyle/>
        <a:p>
          <a:pPr algn="ctr"/>
          <a:endParaRPr lang="en-US"/>
        </a:p>
      </dgm:t>
    </dgm:pt>
    <dgm:pt modelId="{7C7C50C3-68B2-4D84-A7A7-654CDE09BE86}" type="pres">
      <dgm:prSet presAssocID="{16421B10-59E9-402A-B52A-C9A82551B329}" presName="hierChild1" presStyleCnt="0">
        <dgm:presLayoutVars>
          <dgm:orgChart val="1"/>
          <dgm:chPref val="1"/>
          <dgm:dir/>
          <dgm:animOne val="branch"/>
          <dgm:animLvl val="lvl"/>
          <dgm:resizeHandles/>
        </dgm:presLayoutVars>
      </dgm:prSet>
      <dgm:spPr/>
    </dgm:pt>
    <dgm:pt modelId="{AFCA3ADB-49FC-47F9-9F24-16E8EEE2CBAB}" type="pres">
      <dgm:prSet presAssocID="{50ED41E3-ECAE-40B9-B037-94607D19264B}" presName="hierRoot1" presStyleCnt="0">
        <dgm:presLayoutVars>
          <dgm:hierBranch val="init"/>
        </dgm:presLayoutVars>
      </dgm:prSet>
      <dgm:spPr/>
    </dgm:pt>
    <dgm:pt modelId="{8F5405FD-AC0B-4750-808F-E97CCAC74576}" type="pres">
      <dgm:prSet presAssocID="{50ED41E3-ECAE-40B9-B037-94607D19264B}" presName="rootComposite1" presStyleCnt="0"/>
      <dgm:spPr/>
    </dgm:pt>
    <dgm:pt modelId="{019DBEFD-67AC-4497-99D4-A55E0BCE6BCE}" type="pres">
      <dgm:prSet presAssocID="{50ED41E3-ECAE-40B9-B037-94607D19264B}" presName="rootText1" presStyleLbl="node0" presStyleIdx="0" presStyleCnt="1" custScaleX="152469" custScaleY="59978">
        <dgm:presLayoutVars>
          <dgm:chPref val="3"/>
        </dgm:presLayoutVars>
      </dgm:prSet>
      <dgm:spPr>
        <a:prstGeom prst="roundRect">
          <a:avLst/>
        </a:prstGeom>
      </dgm:spPr>
    </dgm:pt>
    <dgm:pt modelId="{65B5FD33-FA1A-4F89-BD9B-AC60715BFA2A}" type="pres">
      <dgm:prSet presAssocID="{50ED41E3-ECAE-40B9-B037-94607D19264B}" presName="rootConnector1" presStyleLbl="node1" presStyleIdx="0" presStyleCnt="0"/>
      <dgm:spPr/>
    </dgm:pt>
    <dgm:pt modelId="{97C8FB62-57E0-4A38-85F3-EEFD35AA0275}" type="pres">
      <dgm:prSet presAssocID="{50ED41E3-ECAE-40B9-B037-94607D19264B}" presName="hierChild2" presStyleCnt="0"/>
      <dgm:spPr/>
    </dgm:pt>
    <dgm:pt modelId="{D39CD13E-D75B-41B3-80CB-92480809C20F}" type="pres">
      <dgm:prSet presAssocID="{2C623406-5BD4-4CF7-90E1-E67AA44EAE2B}" presName="Name37" presStyleLbl="parChTrans1D2" presStyleIdx="0" presStyleCnt="1"/>
      <dgm:spPr>
        <a:custGeom>
          <a:avLst/>
          <a:gdLst/>
          <a:ahLst/>
          <a:cxnLst/>
          <a:rect l="0" t="0" r="0" b="0"/>
          <a:pathLst>
            <a:path>
              <a:moveTo>
                <a:pt x="45720" y="0"/>
              </a:moveTo>
              <a:lnTo>
                <a:pt x="45720" y="207188"/>
              </a:lnTo>
            </a:path>
          </a:pathLst>
        </a:custGeom>
      </dgm:spPr>
    </dgm:pt>
    <dgm:pt modelId="{FE431A70-2B1E-4E4A-BC3A-AB862536222C}" type="pres">
      <dgm:prSet presAssocID="{0081A7BC-7475-4467-BA70-EEEF8702D6E7}" presName="hierRoot2" presStyleCnt="0">
        <dgm:presLayoutVars>
          <dgm:hierBranch val="init"/>
        </dgm:presLayoutVars>
      </dgm:prSet>
      <dgm:spPr/>
    </dgm:pt>
    <dgm:pt modelId="{62D4D4A4-E7F8-46A1-81DA-0F5BCF465B33}" type="pres">
      <dgm:prSet presAssocID="{0081A7BC-7475-4467-BA70-EEEF8702D6E7}" presName="rootComposite" presStyleCnt="0"/>
      <dgm:spPr/>
    </dgm:pt>
    <dgm:pt modelId="{DC505D7F-B5F0-4444-83CA-B9E67292B2DC}" type="pres">
      <dgm:prSet presAssocID="{0081A7BC-7475-4467-BA70-EEEF8702D6E7}" presName="rootText" presStyleLbl="node2" presStyleIdx="0" presStyleCnt="1" custScaleX="251502" custScaleY="62804" custLinFactNeighborY="-8105">
        <dgm:presLayoutVars>
          <dgm:chPref val="3"/>
        </dgm:presLayoutVars>
      </dgm:prSet>
      <dgm:spPr>
        <a:prstGeom prst="roundRect">
          <a:avLst/>
        </a:prstGeom>
      </dgm:spPr>
    </dgm:pt>
    <dgm:pt modelId="{0FA2870C-619B-4E4A-BF7A-0FAF2AF4F423}" type="pres">
      <dgm:prSet presAssocID="{0081A7BC-7475-4467-BA70-EEEF8702D6E7}" presName="rootConnector" presStyleLbl="node2" presStyleIdx="0" presStyleCnt="1"/>
      <dgm:spPr/>
    </dgm:pt>
    <dgm:pt modelId="{D13BCB03-655C-443F-908C-FB4719C506C3}" type="pres">
      <dgm:prSet presAssocID="{0081A7BC-7475-4467-BA70-EEEF8702D6E7}" presName="hierChild4" presStyleCnt="0"/>
      <dgm:spPr/>
    </dgm:pt>
    <dgm:pt modelId="{02A9136A-B36D-431E-974A-126333ED57DA}" type="pres">
      <dgm:prSet presAssocID="{8D56A510-65A3-4EFF-94A6-9F5AA5A5722F}" presName="Name37" presStyleLbl="parChTrans1D3" presStyleIdx="0" presStyleCnt="2"/>
      <dgm:spPr>
        <a:custGeom>
          <a:avLst/>
          <a:gdLst/>
          <a:ahLst/>
          <a:cxnLst/>
          <a:rect l="0" t="0" r="0" b="0"/>
          <a:pathLst>
            <a:path>
              <a:moveTo>
                <a:pt x="739630" y="0"/>
              </a:moveTo>
              <a:lnTo>
                <a:pt x="739630" y="177908"/>
              </a:lnTo>
              <a:lnTo>
                <a:pt x="0" y="177908"/>
              </a:lnTo>
              <a:lnTo>
                <a:pt x="0" y="306274"/>
              </a:lnTo>
            </a:path>
          </a:pathLst>
        </a:custGeom>
      </dgm:spPr>
    </dgm:pt>
    <dgm:pt modelId="{E36F6E16-DF06-4CAE-81D4-816B0A2695D6}" type="pres">
      <dgm:prSet presAssocID="{0B80D80F-64A7-4BA0-A64D-D9658B0AD558}" presName="hierRoot2" presStyleCnt="0">
        <dgm:presLayoutVars>
          <dgm:hierBranch val="init"/>
        </dgm:presLayoutVars>
      </dgm:prSet>
      <dgm:spPr/>
    </dgm:pt>
    <dgm:pt modelId="{6FA7D204-0797-490A-AF58-FB1A439798D0}" type="pres">
      <dgm:prSet presAssocID="{0B80D80F-64A7-4BA0-A64D-D9658B0AD558}" presName="rootComposite" presStyleCnt="0"/>
      <dgm:spPr/>
    </dgm:pt>
    <dgm:pt modelId="{B1B71FE2-382A-4188-A9E6-70AC7093F349}" type="pres">
      <dgm:prSet presAssocID="{0B80D80F-64A7-4BA0-A64D-D9658B0AD558}" presName="rootText" presStyleLbl="node3" presStyleIdx="0" presStyleCnt="2" custScaleX="90918" custScaleY="75264" custLinFactNeighborX="-2475" custLinFactNeighborY="-6624">
        <dgm:presLayoutVars>
          <dgm:chPref val="3"/>
        </dgm:presLayoutVars>
      </dgm:prSet>
      <dgm:spPr>
        <a:prstGeom prst="roundRect">
          <a:avLst/>
        </a:prstGeom>
      </dgm:spPr>
    </dgm:pt>
    <dgm:pt modelId="{0B5CD718-788B-41E6-885D-580201F6C5BF}" type="pres">
      <dgm:prSet presAssocID="{0B80D80F-64A7-4BA0-A64D-D9658B0AD558}" presName="rootConnector" presStyleLbl="node3" presStyleIdx="0" presStyleCnt="2"/>
      <dgm:spPr/>
    </dgm:pt>
    <dgm:pt modelId="{6565615B-90FB-47B2-A933-D3CD0E32C08C}" type="pres">
      <dgm:prSet presAssocID="{0B80D80F-64A7-4BA0-A64D-D9658B0AD558}" presName="hierChild4" presStyleCnt="0"/>
      <dgm:spPr/>
    </dgm:pt>
    <dgm:pt modelId="{B3ECDE94-0918-4607-BDAE-9AD972488A73}" type="pres">
      <dgm:prSet presAssocID="{0B80D80F-64A7-4BA0-A64D-D9658B0AD558}" presName="hierChild5" presStyleCnt="0"/>
      <dgm:spPr/>
    </dgm:pt>
    <dgm:pt modelId="{2934ADEA-8B88-447D-8282-3D0FF70EC9D1}" type="pres">
      <dgm:prSet presAssocID="{0920CBBF-B278-4CA6-BA74-1A4DE6F59EED}" presName="Name37" presStyleLbl="parChTrans1D3" presStyleIdx="1" presStyleCnt="2"/>
      <dgm:spPr>
        <a:custGeom>
          <a:avLst/>
          <a:gdLst/>
          <a:ahLst/>
          <a:cxnLst/>
          <a:rect l="0" t="0" r="0" b="0"/>
          <a:pathLst>
            <a:path>
              <a:moveTo>
                <a:pt x="0" y="0"/>
              </a:moveTo>
              <a:lnTo>
                <a:pt x="0" y="177908"/>
              </a:lnTo>
              <a:lnTo>
                <a:pt x="972736" y="177908"/>
              </a:lnTo>
              <a:lnTo>
                <a:pt x="972736" y="306274"/>
              </a:lnTo>
            </a:path>
          </a:pathLst>
        </a:custGeom>
      </dgm:spPr>
    </dgm:pt>
    <dgm:pt modelId="{304E824B-1EA9-41C1-B0A6-2AFE3B0B1C9E}" type="pres">
      <dgm:prSet presAssocID="{185987A9-F58E-44F4-836D-9F250A7FD8D7}" presName="hierRoot2" presStyleCnt="0">
        <dgm:presLayoutVars>
          <dgm:hierBranch val="init"/>
        </dgm:presLayoutVars>
      </dgm:prSet>
      <dgm:spPr/>
    </dgm:pt>
    <dgm:pt modelId="{BB25A3D8-A220-4CD2-9E79-3482B540F15F}" type="pres">
      <dgm:prSet presAssocID="{185987A9-F58E-44F4-836D-9F250A7FD8D7}" presName="rootComposite" presStyleCnt="0"/>
      <dgm:spPr/>
    </dgm:pt>
    <dgm:pt modelId="{3FA8FF2C-CB84-4703-ACD0-37C2C282B5E1}" type="pres">
      <dgm:prSet presAssocID="{185987A9-F58E-44F4-836D-9F250A7FD8D7}" presName="rootText" presStyleLbl="node3" presStyleIdx="1" presStyleCnt="2" custScaleY="75264" custLinFactNeighborY="-6624">
        <dgm:presLayoutVars>
          <dgm:chPref val="3"/>
        </dgm:presLayoutVars>
      </dgm:prSet>
      <dgm:spPr>
        <a:prstGeom prst="roundRect">
          <a:avLst/>
        </a:prstGeom>
      </dgm:spPr>
    </dgm:pt>
    <dgm:pt modelId="{BB813391-537A-4F35-83F2-0D1A01715649}" type="pres">
      <dgm:prSet presAssocID="{185987A9-F58E-44F4-836D-9F250A7FD8D7}" presName="rootConnector" presStyleLbl="node3" presStyleIdx="1" presStyleCnt="2"/>
      <dgm:spPr/>
    </dgm:pt>
    <dgm:pt modelId="{DB99B5C1-3A8E-49DA-BE09-F1F995E332F1}" type="pres">
      <dgm:prSet presAssocID="{185987A9-F58E-44F4-836D-9F250A7FD8D7}" presName="hierChild4" presStyleCnt="0"/>
      <dgm:spPr/>
    </dgm:pt>
    <dgm:pt modelId="{B824FAD5-FC2B-434E-BAC2-3B5A60F17E17}" type="pres">
      <dgm:prSet presAssocID="{AB7255F9-1031-49EA-B46E-817016B51320}" presName="Name37" presStyleLbl="parChTrans1D4" presStyleIdx="0" presStyleCnt="8"/>
      <dgm:spPr>
        <a:custGeom>
          <a:avLst/>
          <a:gdLst/>
          <a:ahLst/>
          <a:cxnLst/>
          <a:rect l="0" t="0" r="0" b="0"/>
          <a:pathLst>
            <a:path>
              <a:moveTo>
                <a:pt x="45720" y="0"/>
              </a:moveTo>
              <a:lnTo>
                <a:pt x="45720" y="213728"/>
              </a:lnTo>
            </a:path>
          </a:pathLst>
        </a:custGeom>
      </dgm:spPr>
    </dgm:pt>
    <dgm:pt modelId="{9137C1FF-CE65-4E6A-A4BD-DCC84446127D}" type="pres">
      <dgm:prSet presAssocID="{FAE35EE1-5397-492F-9FD4-AF66A25D70EE}" presName="hierRoot2" presStyleCnt="0">
        <dgm:presLayoutVars>
          <dgm:hierBranch val="init"/>
        </dgm:presLayoutVars>
      </dgm:prSet>
      <dgm:spPr/>
    </dgm:pt>
    <dgm:pt modelId="{E4D62A60-5738-4D36-BEA5-1C4F7595F3C7}" type="pres">
      <dgm:prSet presAssocID="{FAE35EE1-5397-492F-9FD4-AF66A25D70EE}" presName="rootComposite" presStyleCnt="0"/>
      <dgm:spPr/>
    </dgm:pt>
    <dgm:pt modelId="{11EA79B5-B453-40A7-9543-412A17832FD5}" type="pres">
      <dgm:prSet presAssocID="{FAE35EE1-5397-492F-9FD4-AF66A25D70EE}" presName="rootText" presStyleLbl="node4" presStyleIdx="0" presStyleCnt="8" custScaleX="155826" custScaleY="60211" custLinFactNeighborY="-20283">
        <dgm:presLayoutVars>
          <dgm:chPref val="3"/>
        </dgm:presLayoutVars>
      </dgm:prSet>
      <dgm:spPr>
        <a:prstGeom prst="roundRect">
          <a:avLst/>
        </a:prstGeom>
      </dgm:spPr>
    </dgm:pt>
    <dgm:pt modelId="{92BDCFCF-37F2-43C1-8926-CE1EF71DC614}" type="pres">
      <dgm:prSet presAssocID="{FAE35EE1-5397-492F-9FD4-AF66A25D70EE}" presName="rootConnector" presStyleLbl="node4" presStyleIdx="0" presStyleCnt="8"/>
      <dgm:spPr/>
    </dgm:pt>
    <dgm:pt modelId="{3E5EA31A-D85A-481A-BBF4-4347C7A763C7}" type="pres">
      <dgm:prSet presAssocID="{FAE35EE1-5397-492F-9FD4-AF66A25D70EE}" presName="hierChild4" presStyleCnt="0"/>
      <dgm:spPr/>
    </dgm:pt>
    <dgm:pt modelId="{08CC117C-EFF5-4285-A58B-EA83980B6D91}" type="pres">
      <dgm:prSet presAssocID="{02009A1D-7299-4BB6-BDDF-18F467BADF12}" presName="Name37" presStyleLbl="parChTrans1D4" presStyleIdx="1" presStyleCnt="8"/>
      <dgm:spPr>
        <a:custGeom>
          <a:avLst/>
          <a:gdLst/>
          <a:ahLst/>
          <a:cxnLst/>
          <a:rect l="0" t="0" r="0" b="0"/>
          <a:pathLst>
            <a:path>
              <a:moveTo>
                <a:pt x="739630" y="0"/>
              </a:moveTo>
              <a:lnTo>
                <a:pt x="739630" y="171368"/>
              </a:lnTo>
              <a:lnTo>
                <a:pt x="0" y="171368"/>
              </a:lnTo>
              <a:lnTo>
                <a:pt x="0" y="299733"/>
              </a:lnTo>
            </a:path>
          </a:pathLst>
        </a:custGeom>
      </dgm:spPr>
    </dgm:pt>
    <dgm:pt modelId="{86650F41-63BD-4006-8220-A5FC32B8D291}" type="pres">
      <dgm:prSet presAssocID="{E97F8649-6211-4838-BFD1-1B61B18B93D2}" presName="hierRoot2" presStyleCnt="0">
        <dgm:presLayoutVars>
          <dgm:hierBranch val="init"/>
        </dgm:presLayoutVars>
      </dgm:prSet>
      <dgm:spPr/>
    </dgm:pt>
    <dgm:pt modelId="{0EC51BF7-7A04-45AE-8A5D-052115B70814}" type="pres">
      <dgm:prSet presAssocID="{E97F8649-6211-4838-BFD1-1B61B18B93D2}" presName="rootComposite" presStyleCnt="0"/>
      <dgm:spPr/>
    </dgm:pt>
    <dgm:pt modelId="{7D3BAA8B-FFB3-40D5-AF2E-140D27D3A2A2}" type="pres">
      <dgm:prSet presAssocID="{E97F8649-6211-4838-BFD1-1B61B18B93D2}" presName="rootText" presStyleLbl="node4" presStyleIdx="1" presStyleCnt="8" custScaleX="94964" custScaleY="75264" custLinFactNeighborX="-1650" custLinFactNeighborY="-13248">
        <dgm:presLayoutVars>
          <dgm:chPref val="3"/>
        </dgm:presLayoutVars>
      </dgm:prSet>
      <dgm:spPr>
        <a:prstGeom prst="roundRect">
          <a:avLst/>
        </a:prstGeom>
      </dgm:spPr>
    </dgm:pt>
    <dgm:pt modelId="{00A776A2-9F31-4059-B1F8-69417C74849E}" type="pres">
      <dgm:prSet presAssocID="{E97F8649-6211-4838-BFD1-1B61B18B93D2}" presName="rootConnector" presStyleLbl="node4" presStyleIdx="1" presStyleCnt="8"/>
      <dgm:spPr/>
    </dgm:pt>
    <dgm:pt modelId="{222F10D7-22FC-47C6-BFCE-CD98285F3A13}" type="pres">
      <dgm:prSet presAssocID="{E97F8649-6211-4838-BFD1-1B61B18B93D2}" presName="hierChild4" presStyleCnt="0"/>
      <dgm:spPr/>
    </dgm:pt>
    <dgm:pt modelId="{7C00902F-10A8-4B8C-80F2-71D1F317F667}" type="pres">
      <dgm:prSet presAssocID="{E97F8649-6211-4838-BFD1-1B61B18B93D2}" presName="hierChild5" presStyleCnt="0"/>
      <dgm:spPr/>
    </dgm:pt>
    <dgm:pt modelId="{14E5A622-3355-4BD0-8B27-A79EBE0ECCE2}" type="pres">
      <dgm:prSet presAssocID="{B4067474-8909-457E-8F1A-F4986593006A}" presName="Name37" presStyleLbl="parChTrans1D4" presStyleIdx="2" presStyleCnt="8"/>
      <dgm:spPr>
        <a:custGeom>
          <a:avLst/>
          <a:gdLst/>
          <a:ahLst/>
          <a:cxnLst/>
          <a:rect l="0" t="0" r="0" b="0"/>
          <a:pathLst>
            <a:path>
              <a:moveTo>
                <a:pt x="0" y="0"/>
              </a:moveTo>
              <a:lnTo>
                <a:pt x="0" y="171368"/>
              </a:lnTo>
              <a:lnTo>
                <a:pt x="920870" y="171368"/>
              </a:lnTo>
              <a:lnTo>
                <a:pt x="920870" y="299733"/>
              </a:lnTo>
            </a:path>
          </a:pathLst>
        </a:custGeom>
      </dgm:spPr>
    </dgm:pt>
    <dgm:pt modelId="{B33EC60C-F311-4633-884B-D807E9CE8892}" type="pres">
      <dgm:prSet presAssocID="{51805621-346A-475F-BEB0-59F80AB73EC1}" presName="hierRoot2" presStyleCnt="0">
        <dgm:presLayoutVars>
          <dgm:hierBranch val="init"/>
        </dgm:presLayoutVars>
      </dgm:prSet>
      <dgm:spPr/>
    </dgm:pt>
    <dgm:pt modelId="{778B0EA1-E7F3-434A-9FF4-22B56EDE3986}" type="pres">
      <dgm:prSet presAssocID="{51805621-346A-475F-BEB0-59F80AB73EC1}" presName="rootComposite" presStyleCnt="0"/>
      <dgm:spPr/>
    </dgm:pt>
    <dgm:pt modelId="{3203ECCE-2FA2-4657-8287-4C283986684C}" type="pres">
      <dgm:prSet presAssocID="{51805621-346A-475F-BEB0-59F80AB73EC1}" presName="rootText" presStyleLbl="node4" presStyleIdx="2" presStyleCnt="8" custScaleY="75264" custLinFactNeighborY="-13248">
        <dgm:presLayoutVars>
          <dgm:chPref val="3"/>
        </dgm:presLayoutVars>
      </dgm:prSet>
      <dgm:spPr>
        <a:prstGeom prst="roundRect">
          <a:avLst/>
        </a:prstGeom>
      </dgm:spPr>
    </dgm:pt>
    <dgm:pt modelId="{8A550B55-99F3-4BCA-946B-1F43704BE56D}" type="pres">
      <dgm:prSet presAssocID="{51805621-346A-475F-BEB0-59F80AB73EC1}" presName="rootConnector" presStyleLbl="node4" presStyleIdx="2" presStyleCnt="8"/>
      <dgm:spPr/>
    </dgm:pt>
    <dgm:pt modelId="{40DD4E65-C76A-4CA1-9A9D-0A8E75E975FE}" type="pres">
      <dgm:prSet presAssocID="{51805621-346A-475F-BEB0-59F80AB73EC1}" presName="hierChild4" presStyleCnt="0"/>
      <dgm:spPr/>
    </dgm:pt>
    <dgm:pt modelId="{E67F8F34-1D29-4963-9674-15BE0B9EDAE5}" type="pres">
      <dgm:prSet presAssocID="{7D6BBE16-0F18-4D64-9688-5D86497B2535}" presName="Name37" presStyleLbl="parChTrans1D4" presStyleIdx="3" presStyleCnt="8"/>
      <dgm:spPr>
        <a:custGeom>
          <a:avLst/>
          <a:gdLst/>
          <a:ahLst/>
          <a:cxnLst/>
          <a:rect l="0" t="0" r="0" b="0"/>
          <a:pathLst>
            <a:path>
              <a:moveTo>
                <a:pt x="45720" y="0"/>
              </a:moveTo>
              <a:lnTo>
                <a:pt x="45720" y="171459"/>
              </a:lnTo>
            </a:path>
          </a:pathLst>
        </a:custGeom>
      </dgm:spPr>
    </dgm:pt>
    <dgm:pt modelId="{144B0AD3-4947-4E68-A925-4E6BDB9EDA65}" type="pres">
      <dgm:prSet presAssocID="{CA452A02-C6F7-4F0A-AD6D-0F35F3E14D9B}" presName="hierRoot2" presStyleCnt="0">
        <dgm:presLayoutVars>
          <dgm:hierBranch val="init"/>
        </dgm:presLayoutVars>
      </dgm:prSet>
      <dgm:spPr/>
    </dgm:pt>
    <dgm:pt modelId="{8515F239-DFDB-42DD-8A1B-9B559101B249}" type="pres">
      <dgm:prSet presAssocID="{CA452A02-C6F7-4F0A-AD6D-0F35F3E14D9B}" presName="rootComposite" presStyleCnt="0"/>
      <dgm:spPr/>
    </dgm:pt>
    <dgm:pt modelId="{B7BF1E12-BA52-48EF-805E-DED3B0B4CB39}" type="pres">
      <dgm:prSet presAssocID="{CA452A02-C6F7-4F0A-AD6D-0F35F3E14D9B}" presName="rootText" presStyleLbl="node4" presStyleIdx="3" presStyleCnt="8" custScaleX="158637" custScaleY="67698" custLinFactNeighborY="2610">
        <dgm:presLayoutVars>
          <dgm:chPref val="3"/>
        </dgm:presLayoutVars>
      </dgm:prSet>
      <dgm:spPr>
        <a:prstGeom prst="roundRect">
          <a:avLst/>
        </a:prstGeom>
      </dgm:spPr>
    </dgm:pt>
    <dgm:pt modelId="{1A737DFF-9382-44A6-BC10-29CF423CF70B}" type="pres">
      <dgm:prSet presAssocID="{CA452A02-C6F7-4F0A-AD6D-0F35F3E14D9B}" presName="rootConnector" presStyleLbl="node4" presStyleIdx="3" presStyleCnt="8"/>
      <dgm:spPr/>
    </dgm:pt>
    <dgm:pt modelId="{6E35B367-4D91-473A-9DF7-AECF7818FC57}" type="pres">
      <dgm:prSet presAssocID="{CA452A02-C6F7-4F0A-AD6D-0F35F3E14D9B}" presName="hierChild4" presStyleCnt="0"/>
      <dgm:spPr/>
    </dgm:pt>
    <dgm:pt modelId="{469EB20D-A82D-430B-8AA4-BCA37A39D1E9}" type="pres">
      <dgm:prSet presAssocID="{E22A8115-826B-48F8-AAC5-AF3667274B98}" presName="Name37" presStyleLbl="parChTrans1D4" presStyleIdx="4" presStyleCnt="8"/>
      <dgm:spPr>
        <a:custGeom>
          <a:avLst/>
          <a:gdLst/>
          <a:ahLst/>
          <a:cxnLst/>
          <a:rect l="0" t="0" r="0" b="0"/>
          <a:pathLst>
            <a:path>
              <a:moveTo>
                <a:pt x="1274567" y="0"/>
              </a:moveTo>
              <a:lnTo>
                <a:pt x="1274567" y="213637"/>
              </a:lnTo>
              <a:lnTo>
                <a:pt x="0" y="213637"/>
              </a:lnTo>
              <a:lnTo>
                <a:pt x="0" y="342002"/>
              </a:lnTo>
            </a:path>
          </a:pathLst>
        </a:custGeom>
      </dgm:spPr>
    </dgm:pt>
    <dgm:pt modelId="{B615FE3B-11B4-412F-A38D-290A067660FF}" type="pres">
      <dgm:prSet presAssocID="{5CD80193-46F4-4709-A57A-A436B35A2F14}" presName="hierRoot2" presStyleCnt="0">
        <dgm:presLayoutVars>
          <dgm:hierBranch val="init"/>
        </dgm:presLayoutVars>
      </dgm:prSet>
      <dgm:spPr/>
    </dgm:pt>
    <dgm:pt modelId="{65D474C3-BDC3-422B-832F-418548E36D8D}" type="pres">
      <dgm:prSet presAssocID="{5CD80193-46F4-4709-A57A-A436B35A2F14}" presName="rootComposite" presStyleCnt="0"/>
      <dgm:spPr/>
    </dgm:pt>
    <dgm:pt modelId="{6483B0E0-48E2-4EF1-9552-E9FAD4916264}" type="pres">
      <dgm:prSet presAssocID="{5CD80193-46F4-4709-A57A-A436B35A2F14}" presName="rootText" presStyleLbl="node4" presStyleIdx="4" presStyleCnt="8" custScaleX="134348" custScaleY="67738" custLinFactNeighborX="-4125" custLinFactNeighborY="18216">
        <dgm:presLayoutVars>
          <dgm:chPref val="3"/>
        </dgm:presLayoutVars>
      </dgm:prSet>
      <dgm:spPr>
        <a:prstGeom prst="roundRect">
          <a:avLst/>
        </a:prstGeom>
      </dgm:spPr>
    </dgm:pt>
    <dgm:pt modelId="{53960857-D7C0-4819-9F6B-84A591066F6E}" type="pres">
      <dgm:prSet presAssocID="{5CD80193-46F4-4709-A57A-A436B35A2F14}" presName="rootConnector" presStyleLbl="node4" presStyleIdx="4" presStyleCnt="8"/>
      <dgm:spPr/>
    </dgm:pt>
    <dgm:pt modelId="{332033CB-122E-4095-A868-BFE01F1D2BDC}" type="pres">
      <dgm:prSet presAssocID="{5CD80193-46F4-4709-A57A-A436B35A2F14}" presName="hierChild4" presStyleCnt="0"/>
      <dgm:spPr/>
    </dgm:pt>
    <dgm:pt modelId="{18D5A1B3-9F37-4EE8-90FC-CF6D9BCE4910}" type="pres">
      <dgm:prSet presAssocID="{3A9402FB-EF0C-44F0-A1B6-36BC3CE9B256}" presName="Name37" presStyleLbl="parChTrans1D4" presStyleIdx="5" presStyleCnt="8"/>
      <dgm:spPr>
        <a:custGeom>
          <a:avLst/>
          <a:gdLst/>
          <a:ahLst/>
          <a:cxnLst/>
          <a:rect l="0" t="0" r="0" b="0"/>
          <a:pathLst>
            <a:path>
              <a:moveTo>
                <a:pt x="0" y="0"/>
              </a:moveTo>
              <a:lnTo>
                <a:pt x="0" y="461404"/>
              </a:lnTo>
              <a:lnTo>
                <a:pt x="246366" y="461404"/>
              </a:lnTo>
            </a:path>
          </a:pathLst>
        </a:custGeom>
      </dgm:spPr>
    </dgm:pt>
    <dgm:pt modelId="{51C9ACEE-194F-4F90-97A2-47FFDE801650}" type="pres">
      <dgm:prSet presAssocID="{B27B57FD-4083-465A-A6D9-637B908BDF25}" presName="hierRoot2" presStyleCnt="0">
        <dgm:presLayoutVars>
          <dgm:hierBranch val="init"/>
        </dgm:presLayoutVars>
      </dgm:prSet>
      <dgm:spPr/>
    </dgm:pt>
    <dgm:pt modelId="{A1FF675B-1183-4F7F-A7C4-51C240C48C02}" type="pres">
      <dgm:prSet presAssocID="{B27B57FD-4083-465A-A6D9-637B908BDF25}" presName="rootComposite" presStyleCnt="0"/>
      <dgm:spPr/>
    </dgm:pt>
    <dgm:pt modelId="{CA083EA3-3844-4616-819A-213B22279A2E}" type="pres">
      <dgm:prSet presAssocID="{B27B57FD-4083-465A-A6D9-637B908BDF25}" presName="rootText" presStyleLbl="node4" presStyleIdx="5" presStyleCnt="8" custScaleY="66967">
        <dgm:presLayoutVars>
          <dgm:chPref val="3"/>
        </dgm:presLayoutVars>
      </dgm:prSet>
      <dgm:spPr>
        <a:prstGeom prst="roundRect">
          <a:avLst/>
        </a:prstGeom>
      </dgm:spPr>
    </dgm:pt>
    <dgm:pt modelId="{0DA30CB4-5DBF-4E7F-96ED-532859D89C0A}" type="pres">
      <dgm:prSet presAssocID="{B27B57FD-4083-465A-A6D9-637B908BDF25}" presName="rootConnector" presStyleLbl="node4" presStyleIdx="5" presStyleCnt="8"/>
      <dgm:spPr/>
    </dgm:pt>
    <dgm:pt modelId="{43B0565C-20FE-4B41-BC52-0AE37C09D3E0}" type="pres">
      <dgm:prSet presAssocID="{B27B57FD-4083-465A-A6D9-637B908BDF25}" presName="hierChild4" presStyleCnt="0"/>
      <dgm:spPr/>
    </dgm:pt>
    <dgm:pt modelId="{D6464336-EC96-4E5C-BE60-B80F9F76DA36}" type="pres">
      <dgm:prSet presAssocID="{B27B57FD-4083-465A-A6D9-637B908BDF25}" presName="hierChild5" presStyleCnt="0"/>
      <dgm:spPr/>
    </dgm:pt>
    <dgm:pt modelId="{13454725-6E15-47B0-ACE8-C90C901B2A25}" type="pres">
      <dgm:prSet presAssocID="{5CD80193-46F4-4709-A57A-A436B35A2F14}" presName="hierChild5" presStyleCnt="0"/>
      <dgm:spPr/>
    </dgm:pt>
    <dgm:pt modelId="{3596E345-5874-43A4-84CF-07AC640B9032}" type="pres">
      <dgm:prSet presAssocID="{51B7ED2B-CC2F-47B2-AE47-0B365DA66EA6}" presName="Name37" presStyleLbl="parChTrans1D4" presStyleIdx="6" presStyleCnt="8"/>
      <dgm:spPr>
        <a:custGeom>
          <a:avLst/>
          <a:gdLst/>
          <a:ahLst/>
          <a:cxnLst/>
          <a:rect l="0" t="0" r="0" b="0"/>
          <a:pathLst>
            <a:path>
              <a:moveTo>
                <a:pt x="0" y="0"/>
              </a:moveTo>
              <a:lnTo>
                <a:pt x="0" y="213637"/>
              </a:lnTo>
              <a:lnTo>
                <a:pt x="949587" y="213637"/>
              </a:lnTo>
              <a:lnTo>
                <a:pt x="949587" y="342002"/>
              </a:lnTo>
            </a:path>
          </a:pathLst>
        </a:custGeom>
      </dgm:spPr>
    </dgm:pt>
    <dgm:pt modelId="{7F46533C-22AA-4C81-ACCA-CEB6A7FD10A3}" type="pres">
      <dgm:prSet presAssocID="{D3C301ED-7582-4CB7-B4B5-B59BCFA65836}" presName="hierRoot2" presStyleCnt="0">
        <dgm:presLayoutVars>
          <dgm:hierBranch val="init"/>
        </dgm:presLayoutVars>
      </dgm:prSet>
      <dgm:spPr/>
    </dgm:pt>
    <dgm:pt modelId="{96DC8E6E-57B2-47A2-BFC8-D69DF88F8BC7}" type="pres">
      <dgm:prSet presAssocID="{D3C301ED-7582-4CB7-B4B5-B59BCFA65836}" presName="rootComposite" presStyleCnt="0"/>
      <dgm:spPr/>
    </dgm:pt>
    <dgm:pt modelId="{9896360C-27D8-420E-A8BC-B8282747717C}" type="pres">
      <dgm:prSet presAssocID="{D3C301ED-7582-4CB7-B4B5-B59BCFA65836}" presName="rootText" presStyleLbl="node4" presStyleIdx="6" presStyleCnt="8" custScaleX="187513" custScaleY="89816" custLinFactNeighborY="8280">
        <dgm:presLayoutVars>
          <dgm:chPref val="3"/>
        </dgm:presLayoutVars>
      </dgm:prSet>
      <dgm:spPr>
        <a:prstGeom prst="roundRect">
          <a:avLst/>
        </a:prstGeom>
      </dgm:spPr>
    </dgm:pt>
    <dgm:pt modelId="{157E35BA-16C6-4F31-B3DC-0D0A04841031}" type="pres">
      <dgm:prSet presAssocID="{D3C301ED-7582-4CB7-B4B5-B59BCFA65836}" presName="rootConnector" presStyleLbl="node4" presStyleIdx="6" presStyleCnt="8"/>
      <dgm:spPr/>
    </dgm:pt>
    <dgm:pt modelId="{5B8D4084-86DA-4FF5-9AF5-DA01065E86D3}" type="pres">
      <dgm:prSet presAssocID="{D3C301ED-7582-4CB7-B4B5-B59BCFA65836}" presName="hierChild4" presStyleCnt="0"/>
      <dgm:spPr/>
    </dgm:pt>
    <dgm:pt modelId="{CB431E39-5A6C-46A6-9EDE-397FEC117D40}" type="pres">
      <dgm:prSet presAssocID="{676839B8-2521-4088-867B-13D9BE38C19A}" presName="Name37" presStyleLbl="parChTrans1D4" presStyleIdx="7" presStyleCnt="8"/>
      <dgm:spPr>
        <a:custGeom>
          <a:avLst/>
          <a:gdLst/>
          <a:ahLst/>
          <a:cxnLst/>
          <a:rect l="0" t="0" r="0" b="0"/>
          <a:pathLst>
            <a:path>
              <a:moveTo>
                <a:pt x="0" y="0"/>
              </a:moveTo>
              <a:lnTo>
                <a:pt x="0" y="396607"/>
              </a:lnTo>
              <a:lnTo>
                <a:pt x="100491" y="396607"/>
              </a:lnTo>
            </a:path>
          </a:pathLst>
        </a:custGeom>
      </dgm:spPr>
    </dgm:pt>
    <dgm:pt modelId="{F7B79414-6530-490D-9BDD-A67DB00E828D}" type="pres">
      <dgm:prSet presAssocID="{E91AD2BF-E0E6-4B84-AA58-C9B5017FAC23}" presName="hierRoot2" presStyleCnt="0">
        <dgm:presLayoutVars>
          <dgm:hierBranch val="init"/>
        </dgm:presLayoutVars>
      </dgm:prSet>
      <dgm:spPr/>
    </dgm:pt>
    <dgm:pt modelId="{73C5946E-A357-4061-A886-2EEFE743A847}" type="pres">
      <dgm:prSet presAssocID="{E91AD2BF-E0E6-4B84-AA58-C9B5017FAC23}" presName="rootComposite" presStyleCnt="0"/>
      <dgm:spPr/>
    </dgm:pt>
    <dgm:pt modelId="{EF547C7D-166F-44D7-8CDB-747A1BAD661B}" type="pres">
      <dgm:prSet presAssocID="{E91AD2BF-E0E6-4B84-AA58-C9B5017FAC23}" presName="rootText" presStyleLbl="node4" presStyleIdx="7" presStyleCnt="8" custScaleX="134629" custScaleY="75264" custLinFactNeighborX="-19907" custLinFactNeighborY="-14749">
        <dgm:presLayoutVars>
          <dgm:chPref val="3"/>
        </dgm:presLayoutVars>
      </dgm:prSet>
      <dgm:spPr>
        <a:prstGeom prst="roundRect">
          <a:avLst/>
        </a:prstGeom>
      </dgm:spPr>
    </dgm:pt>
    <dgm:pt modelId="{425F992B-8BA1-4545-A3F3-B2DD4B042DF2}" type="pres">
      <dgm:prSet presAssocID="{E91AD2BF-E0E6-4B84-AA58-C9B5017FAC23}" presName="rootConnector" presStyleLbl="node4" presStyleIdx="7" presStyleCnt="8"/>
      <dgm:spPr/>
    </dgm:pt>
    <dgm:pt modelId="{C1ACDD29-8904-4A92-8E76-5C381F92B99D}" type="pres">
      <dgm:prSet presAssocID="{E91AD2BF-E0E6-4B84-AA58-C9B5017FAC23}" presName="hierChild4" presStyleCnt="0"/>
      <dgm:spPr/>
    </dgm:pt>
    <dgm:pt modelId="{3F5C012C-EC25-405A-899F-F1062410CFDB}" type="pres">
      <dgm:prSet presAssocID="{E91AD2BF-E0E6-4B84-AA58-C9B5017FAC23}" presName="hierChild5" presStyleCnt="0"/>
      <dgm:spPr/>
    </dgm:pt>
    <dgm:pt modelId="{662FB8F3-C988-45C8-865A-50878C892790}" type="pres">
      <dgm:prSet presAssocID="{D3C301ED-7582-4CB7-B4B5-B59BCFA65836}" presName="hierChild5" presStyleCnt="0"/>
      <dgm:spPr/>
    </dgm:pt>
    <dgm:pt modelId="{BD421B93-F8F3-4495-A503-DF7C09825B29}" type="pres">
      <dgm:prSet presAssocID="{CA452A02-C6F7-4F0A-AD6D-0F35F3E14D9B}" presName="hierChild5" presStyleCnt="0"/>
      <dgm:spPr/>
    </dgm:pt>
    <dgm:pt modelId="{8BD39AD8-9DE3-46E4-89CD-CABDDD94E558}" type="pres">
      <dgm:prSet presAssocID="{51805621-346A-475F-BEB0-59F80AB73EC1}" presName="hierChild5" presStyleCnt="0"/>
      <dgm:spPr/>
    </dgm:pt>
    <dgm:pt modelId="{D20D9FA0-CE05-4F42-81B6-6B8D3E608C68}" type="pres">
      <dgm:prSet presAssocID="{FAE35EE1-5397-492F-9FD4-AF66A25D70EE}" presName="hierChild5" presStyleCnt="0"/>
      <dgm:spPr/>
    </dgm:pt>
    <dgm:pt modelId="{F22DD91E-DB4D-41D7-A6FA-D88E9E734F8B}" type="pres">
      <dgm:prSet presAssocID="{185987A9-F58E-44F4-836D-9F250A7FD8D7}" presName="hierChild5" presStyleCnt="0"/>
      <dgm:spPr/>
    </dgm:pt>
    <dgm:pt modelId="{AEEE8FD2-C45D-46A3-A804-286255F5CE33}" type="pres">
      <dgm:prSet presAssocID="{0081A7BC-7475-4467-BA70-EEEF8702D6E7}" presName="hierChild5" presStyleCnt="0"/>
      <dgm:spPr/>
    </dgm:pt>
    <dgm:pt modelId="{2E624433-5686-44C2-AE84-9A5BB974A20B}" type="pres">
      <dgm:prSet presAssocID="{50ED41E3-ECAE-40B9-B037-94607D19264B}" presName="hierChild3" presStyleCnt="0"/>
      <dgm:spPr/>
    </dgm:pt>
  </dgm:ptLst>
  <dgm:cxnLst>
    <dgm:cxn modelId="{8D3EC901-4861-40E4-93C5-4EB72110C2EF}" type="presOf" srcId="{5CD80193-46F4-4709-A57A-A436B35A2F14}" destId="{53960857-D7C0-4819-9F6B-84A591066F6E}" srcOrd="1" destOrd="0" presId="urn:microsoft.com/office/officeart/2005/8/layout/orgChart1"/>
    <dgm:cxn modelId="{80864E0A-6F6C-4681-A4DE-A699DFA7D5CE}" srcId="{D3C301ED-7582-4CB7-B4B5-B59BCFA65836}" destId="{E91AD2BF-E0E6-4B84-AA58-C9B5017FAC23}" srcOrd="0" destOrd="0" parTransId="{676839B8-2521-4088-867B-13D9BE38C19A}" sibTransId="{F702F1C7-4DA3-4523-9DE2-80E50DD04209}"/>
    <dgm:cxn modelId="{8B260F0E-EF87-44B7-8C72-C1D83EFF1CF1}" srcId="{16421B10-59E9-402A-B52A-C9A82551B329}" destId="{50ED41E3-ECAE-40B9-B037-94607D19264B}" srcOrd="0" destOrd="0" parTransId="{428F3D6F-5934-414C-B6B9-28F0C091C3E3}" sibTransId="{EB45850E-44D0-4B3A-A66A-A665133BDCFC}"/>
    <dgm:cxn modelId="{CEA8F011-3F7F-433F-A0F5-E6F8EA7596CD}" type="presOf" srcId="{50ED41E3-ECAE-40B9-B037-94607D19264B}" destId="{65B5FD33-FA1A-4F89-BD9B-AC60715BFA2A}" srcOrd="1" destOrd="0" presId="urn:microsoft.com/office/officeart/2005/8/layout/orgChart1"/>
    <dgm:cxn modelId="{DE74CB19-8351-4D54-84CC-4AF0FB5A3117}" type="presOf" srcId="{CA452A02-C6F7-4F0A-AD6D-0F35F3E14D9B}" destId="{1A737DFF-9382-44A6-BC10-29CF423CF70B}" srcOrd="1" destOrd="0" presId="urn:microsoft.com/office/officeart/2005/8/layout/orgChart1"/>
    <dgm:cxn modelId="{264AB71A-A8C7-43EA-82AE-D0080C7F8D58}" srcId="{FAE35EE1-5397-492F-9FD4-AF66A25D70EE}" destId="{51805621-346A-475F-BEB0-59F80AB73EC1}" srcOrd="1" destOrd="0" parTransId="{B4067474-8909-457E-8F1A-F4986593006A}" sibTransId="{341D39FE-C81B-4BFE-9F8B-EF7F89A1ED30}"/>
    <dgm:cxn modelId="{CD9C111B-FEDF-4072-A50F-5AD263C772FB}" type="presOf" srcId="{51805621-346A-475F-BEB0-59F80AB73EC1}" destId="{8A550B55-99F3-4BCA-946B-1F43704BE56D}" srcOrd="1" destOrd="0" presId="urn:microsoft.com/office/officeart/2005/8/layout/orgChart1"/>
    <dgm:cxn modelId="{F90F0C1C-2EFD-4798-8E1F-C313B178F5CB}" type="presOf" srcId="{0920CBBF-B278-4CA6-BA74-1A4DE6F59EED}" destId="{2934ADEA-8B88-447D-8282-3D0FF70EC9D1}" srcOrd="0" destOrd="0" presId="urn:microsoft.com/office/officeart/2005/8/layout/orgChart1"/>
    <dgm:cxn modelId="{D4C7BD22-BFC5-405B-9477-023486F73FE2}" type="presOf" srcId="{3A9402FB-EF0C-44F0-A1B6-36BC3CE9B256}" destId="{18D5A1B3-9F37-4EE8-90FC-CF6D9BCE4910}" srcOrd="0" destOrd="0" presId="urn:microsoft.com/office/officeart/2005/8/layout/orgChart1"/>
    <dgm:cxn modelId="{B06CBC25-C723-4945-814C-CF2726BF6D91}" type="presOf" srcId="{E22A8115-826B-48F8-AAC5-AF3667274B98}" destId="{469EB20D-A82D-430B-8AA4-BCA37A39D1E9}" srcOrd="0" destOrd="0" presId="urn:microsoft.com/office/officeart/2005/8/layout/orgChart1"/>
    <dgm:cxn modelId="{E2917E26-5C77-4108-9224-1042DA736316}" type="presOf" srcId="{8D56A510-65A3-4EFF-94A6-9F5AA5A5722F}" destId="{02A9136A-B36D-431E-974A-126333ED57DA}" srcOrd="0" destOrd="0" presId="urn:microsoft.com/office/officeart/2005/8/layout/orgChart1"/>
    <dgm:cxn modelId="{C6BD6329-0462-4AA8-8296-6F675DE58E05}" type="presOf" srcId="{16421B10-59E9-402A-B52A-C9A82551B329}" destId="{7C7C50C3-68B2-4D84-A7A7-654CDE09BE86}" srcOrd="0" destOrd="0" presId="urn:microsoft.com/office/officeart/2005/8/layout/orgChart1"/>
    <dgm:cxn modelId="{DD6EFE2D-E51A-47E0-B176-E37011CA1991}" srcId="{CA452A02-C6F7-4F0A-AD6D-0F35F3E14D9B}" destId="{5CD80193-46F4-4709-A57A-A436B35A2F14}" srcOrd="0" destOrd="0" parTransId="{E22A8115-826B-48F8-AAC5-AF3667274B98}" sibTransId="{5E3CC47F-D25E-4ED1-97BB-B14295E2855C}"/>
    <dgm:cxn modelId="{7A2BF833-0669-4E4C-9732-25DE0960F215}" srcId="{0081A7BC-7475-4467-BA70-EEEF8702D6E7}" destId="{0B80D80F-64A7-4BA0-A64D-D9658B0AD558}" srcOrd="0" destOrd="0" parTransId="{8D56A510-65A3-4EFF-94A6-9F5AA5A5722F}" sibTransId="{C74EAC2B-2371-4CC2-B48C-43A216EF659F}"/>
    <dgm:cxn modelId="{FF9F9C3C-A8AB-4A67-BCE2-6C8C56ADEF46}" type="presOf" srcId="{E97F8649-6211-4838-BFD1-1B61B18B93D2}" destId="{00A776A2-9F31-4059-B1F8-69417C74849E}" srcOrd="1" destOrd="0" presId="urn:microsoft.com/office/officeart/2005/8/layout/orgChart1"/>
    <dgm:cxn modelId="{06F4E440-EF5E-4C64-9869-55ABAEE26361}" type="presOf" srcId="{0B80D80F-64A7-4BA0-A64D-D9658B0AD558}" destId="{0B5CD718-788B-41E6-885D-580201F6C5BF}" srcOrd="1" destOrd="0" presId="urn:microsoft.com/office/officeart/2005/8/layout/orgChart1"/>
    <dgm:cxn modelId="{B13C8F5B-7751-4285-BE46-803D1E13E5FF}" type="presOf" srcId="{D3C301ED-7582-4CB7-B4B5-B59BCFA65836}" destId="{9896360C-27D8-420E-A8BC-B8282747717C}" srcOrd="0" destOrd="0" presId="urn:microsoft.com/office/officeart/2005/8/layout/orgChart1"/>
    <dgm:cxn modelId="{B648A941-8202-4269-BB63-E709BABEFB92}" srcId="{CA452A02-C6F7-4F0A-AD6D-0F35F3E14D9B}" destId="{D3C301ED-7582-4CB7-B4B5-B59BCFA65836}" srcOrd="1" destOrd="0" parTransId="{51B7ED2B-CC2F-47B2-AE47-0B365DA66EA6}" sibTransId="{CB5AB8D6-12B7-4BD8-A318-7312DE548A2F}"/>
    <dgm:cxn modelId="{0EBCCD63-FC95-4163-8B6E-C313ADD6A10F}" type="presOf" srcId="{AB7255F9-1031-49EA-B46E-817016B51320}" destId="{B824FAD5-FC2B-434E-BAC2-3B5A60F17E17}" srcOrd="0" destOrd="0" presId="urn:microsoft.com/office/officeart/2005/8/layout/orgChart1"/>
    <dgm:cxn modelId="{7FB61A49-06AF-46D0-9209-81B2DAAE161F}" type="presOf" srcId="{50ED41E3-ECAE-40B9-B037-94607D19264B}" destId="{019DBEFD-67AC-4497-99D4-A55E0BCE6BCE}" srcOrd="0" destOrd="0" presId="urn:microsoft.com/office/officeart/2005/8/layout/orgChart1"/>
    <dgm:cxn modelId="{BDEF3A49-580F-4D31-BAED-93EC62C375EE}" type="presOf" srcId="{B27B57FD-4083-465A-A6D9-637B908BDF25}" destId="{CA083EA3-3844-4616-819A-213B22279A2E}" srcOrd="0" destOrd="0" presId="urn:microsoft.com/office/officeart/2005/8/layout/orgChart1"/>
    <dgm:cxn modelId="{CF667F51-FE52-41AB-892F-72CBB337273F}" type="presOf" srcId="{51B7ED2B-CC2F-47B2-AE47-0B365DA66EA6}" destId="{3596E345-5874-43A4-84CF-07AC640B9032}" srcOrd="0" destOrd="0" presId="urn:microsoft.com/office/officeart/2005/8/layout/orgChart1"/>
    <dgm:cxn modelId="{1805EC71-F4D1-432A-98DD-C85C048E4C92}" type="presOf" srcId="{02009A1D-7299-4BB6-BDDF-18F467BADF12}" destId="{08CC117C-EFF5-4285-A58B-EA83980B6D91}" srcOrd="0" destOrd="0" presId="urn:microsoft.com/office/officeart/2005/8/layout/orgChart1"/>
    <dgm:cxn modelId="{A1102173-37F6-4D24-8873-F83F31830513}" type="presOf" srcId="{0B80D80F-64A7-4BA0-A64D-D9658B0AD558}" destId="{B1B71FE2-382A-4188-A9E6-70AC7093F349}" srcOrd="0" destOrd="0" presId="urn:microsoft.com/office/officeart/2005/8/layout/orgChart1"/>
    <dgm:cxn modelId="{70ADEB78-7ABE-4628-A839-12477C3076A3}" type="presOf" srcId="{7D6BBE16-0F18-4D64-9688-5D86497B2535}" destId="{E67F8F34-1D29-4963-9674-15BE0B9EDAE5}" srcOrd="0" destOrd="0" presId="urn:microsoft.com/office/officeart/2005/8/layout/orgChart1"/>
    <dgm:cxn modelId="{E6727479-26B8-47B6-80E5-551298A03F5D}" type="presOf" srcId="{FAE35EE1-5397-492F-9FD4-AF66A25D70EE}" destId="{92BDCFCF-37F2-43C1-8926-CE1EF71DC614}" srcOrd="1" destOrd="0" presId="urn:microsoft.com/office/officeart/2005/8/layout/orgChart1"/>
    <dgm:cxn modelId="{EC2B1A83-C4AC-4099-8DFA-7F14FD87A05C}" type="presOf" srcId="{B4067474-8909-457E-8F1A-F4986593006A}" destId="{14E5A622-3355-4BD0-8B27-A79EBE0ECCE2}" srcOrd="0" destOrd="0" presId="urn:microsoft.com/office/officeart/2005/8/layout/orgChart1"/>
    <dgm:cxn modelId="{7EF53987-19E2-4B00-8B0C-1B12574E5EFF}" type="presOf" srcId="{51805621-346A-475F-BEB0-59F80AB73EC1}" destId="{3203ECCE-2FA2-4657-8287-4C283986684C}" srcOrd="0" destOrd="0" presId="urn:microsoft.com/office/officeart/2005/8/layout/orgChart1"/>
    <dgm:cxn modelId="{1B439187-D5A0-49CB-92DC-9FB6827BF85F}" type="presOf" srcId="{E91AD2BF-E0E6-4B84-AA58-C9B5017FAC23}" destId="{425F992B-8BA1-4545-A3F3-B2DD4B042DF2}" srcOrd="1" destOrd="0" presId="urn:microsoft.com/office/officeart/2005/8/layout/orgChart1"/>
    <dgm:cxn modelId="{29CEF48B-E0F5-4145-AA84-CE16056B3810}" type="presOf" srcId="{185987A9-F58E-44F4-836D-9F250A7FD8D7}" destId="{BB813391-537A-4F35-83F2-0D1A01715649}" srcOrd="1" destOrd="0" presId="urn:microsoft.com/office/officeart/2005/8/layout/orgChart1"/>
    <dgm:cxn modelId="{260B1F90-6308-45E6-B0CA-4DC99D2B2247}" srcId="{0081A7BC-7475-4467-BA70-EEEF8702D6E7}" destId="{185987A9-F58E-44F4-836D-9F250A7FD8D7}" srcOrd="1" destOrd="0" parTransId="{0920CBBF-B278-4CA6-BA74-1A4DE6F59EED}" sibTransId="{8AF8163A-6D96-45F9-930F-B5AE378BD049}"/>
    <dgm:cxn modelId="{5ED1E192-3B83-44CF-B7CF-8F55CBFAE5B0}" type="presOf" srcId="{676839B8-2521-4088-867B-13D9BE38C19A}" destId="{CB431E39-5A6C-46A6-9EDE-397FEC117D40}" srcOrd="0" destOrd="0" presId="urn:microsoft.com/office/officeart/2005/8/layout/orgChart1"/>
    <dgm:cxn modelId="{DD26C098-3477-438D-8B32-FDD749BB1FD4}" srcId="{185987A9-F58E-44F4-836D-9F250A7FD8D7}" destId="{FAE35EE1-5397-492F-9FD4-AF66A25D70EE}" srcOrd="0" destOrd="0" parTransId="{AB7255F9-1031-49EA-B46E-817016B51320}" sibTransId="{F3671667-56F6-42F8-B2ED-97D4B79B836C}"/>
    <dgm:cxn modelId="{A3CFE29A-6E19-4C0A-A301-D403DEB3BEB7}" type="presOf" srcId="{B27B57FD-4083-465A-A6D9-637B908BDF25}" destId="{0DA30CB4-5DBF-4E7F-96ED-532859D89C0A}" srcOrd="1" destOrd="0" presId="urn:microsoft.com/office/officeart/2005/8/layout/orgChart1"/>
    <dgm:cxn modelId="{8DCB679C-D069-4F35-9925-DF75337C35BB}" type="presOf" srcId="{E91AD2BF-E0E6-4B84-AA58-C9B5017FAC23}" destId="{EF547C7D-166F-44D7-8CDB-747A1BAD661B}" srcOrd="0" destOrd="0" presId="urn:microsoft.com/office/officeart/2005/8/layout/orgChart1"/>
    <dgm:cxn modelId="{D0E7F0A1-4A10-4FEA-B9AE-425FC95877BA}" type="presOf" srcId="{0081A7BC-7475-4467-BA70-EEEF8702D6E7}" destId="{DC505D7F-B5F0-4444-83CA-B9E67292B2DC}" srcOrd="0" destOrd="0" presId="urn:microsoft.com/office/officeart/2005/8/layout/orgChart1"/>
    <dgm:cxn modelId="{4A1010A7-2C3B-4B6D-B9BB-C4509EF3A6A1}" type="presOf" srcId="{D3C301ED-7582-4CB7-B4B5-B59BCFA65836}" destId="{157E35BA-16C6-4F31-B3DC-0D0A04841031}" srcOrd="1" destOrd="0" presId="urn:microsoft.com/office/officeart/2005/8/layout/orgChart1"/>
    <dgm:cxn modelId="{5C6535AF-F16D-490E-BA54-EA25A127B8BF}" srcId="{51805621-346A-475F-BEB0-59F80AB73EC1}" destId="{CA452A02-C6F7-4F0A-AD6D-0F35F3E14D9B}" srcOrd="0" destOrd="0" parTransId="{7D6BBE16-0F18-4D64-9688-5D86497B2535}" sibTransId="{27B0404D-1A08-4CD1-A960-2D7014E96972}"/>
    <dgm:cxn modelId="{100EC6AF-8798-4C2E-9903-07CFF6C9D515}" type="presOf" srcId="{2C623406-5BD4-4CF7-90E1-E67AA44EAE2B}" destId="{D39CD13E-D75B-41B3-80CB-92480809C20F}" srcOrd="0" destOrd="0" presId="urn:microsoft.com/office/officeart/2005/8/layout/orgChart1"/>
    <dgm:cxn modelId="{F6163EB1-7C92-4F62-A848-9FFFCB011DAE}" type="presOf" srcId="{CA452A02-C6F7-4F0A-AD6D-0F35F3E14D9B}" destId="{B7BF1E12-BA52-48EF-805E-DED3B0B4CB39}" srcOrd="0" destOrd="0" presId="urn:microsoft.com/office/officeart/2005/8/layout/orgChart1"/>
    <dgm:cxn modelId="{40A377BC-40D6-4C47-97B7-79E38104549A}" srcId="{5CD80193-46F4-4709-A57A-A436B35A2F14}" destId="{B27B57FD-4083-465A-A6D9-637B908BDF25}" srcOrd="0" destOrd="0" parTransId="{3A9402FB-EF0C-44F0-A1B6-36BC3CE9B256}" sibTransId="{F22F321E-719B-4E34-AB03-ACB776A486D1}"/>
    <dgm:cxn modelId="{993432BE-9099-430B-A51E-89B9EB0245D8}" type="presOf" srcId="{0081A7BC-7475-4467-BA70-EEEF8702D6E7}" destId="{0FA2870C-619B-4E4A-BF7A-0FAF2AF4F423}" srcOrd="1" destOrd="0" presId="urn:microsoft.com/office/officeart/2005/8/layout/orgChart1"/>
    <dgm:cxn modelId="{4CC117C9-C79B-4A50-AF50-32DE29ED70A7}" srcId="{FAE35EE1-5397-492F-9FD4-AF66A25D70EE}" destId="{E97F8649-6211-4838-BFD1-1B61B18B93D2}" srcOrd="0" destOrd="0" parTransId="{02009A1D-7299-4BB6-BDDF-18F467BADF12}" sibTransId="{DB9CFBC2-F011-4B08-A5E4-030E645F7318}"/>
    <dgm:cxn modelId="{0BDFB3D3-1FCE-4860-AD88-0241F173859F}" srcId="{50ED41E3-ECAE-40B9-B037-94607D19264B}" destId="{0081A7BC-7475-4467-BA70-EEEF8702D6E7}" srcOrd="0" destOrd="0" parTransId="{2C623406-5BD4-4CF7-90E1-E67AA44EAE2B}" sibTransId="{3B43881A-2632-4968-9B56-11CFD6B43DDC}"/>
    <dgm:cxn modelId="{9E8EBED9-2739-4780-922E-3EE3ED145368}" type="presOf" srcId="{E97F8649-6211-4838-BFD1-1B61B18B93D2}" destId="{7D3BAA8B-FFB3-40D5-AF2E-140D27D3A2A2}" srcOrd="0" destOrd="0" presId="urn:microsoft.com/office/officeart/2005/8/layout/orgChart1"/>
    <dgm:cxn modelId="{B32BE5E4-EC91-4BB2-B2BC-F6895A4B389F}" type="presOf" srcId="{FAE35EE1-5397-492F-9FD4-AF66A25D70EE}" destId="{11EA79B5-B453-40A7-9543-412A17832FD5}" srcOrd="0" destOrd="0" presId="urn:microsoft.com/office/officeart/2005/8/layout/orgChart1"/>
    <dgm:cxn modelId="{12DE9FE9-DD17-4364-BCE2-5D5E1B8F3164}" type="presOf" srcId="{185987A9-F58E-44F4-836D-9F250A7FD8D7}" destId="{3FA8FF2C-CB84-4703-ACD0-37C2C282B5E1}" srcOrd="0" destOrd="0" presId="urn:microsoft.com/office/officeart/2005/8/layout/orgChart1"/>
    <dgm:cxn modelId="{34089CEE-8487-466A-8377-DD9A3B378B0D}" type="presOf" srcId="{5CD80193-46F4-4709-A57A-A436B35A2F14}" destId="{6483B0E0-48E2-4EF1-9552-E9FAD4916264}" srcOrd="0" destOrd="0" presId="urn:microsoft.com/office/officeart/2005/8/layout/orgChart1"/>
    <dgm:cxn modelId="{82220809-B0AD-49FA-9F1D-F418ACDDDC9D}" type="presParOf" srcId="{7C7C50C3-68B2-4D84-A7A7-654CDE09BE86}" destId="{AFCA3ADB-49FC-47F9-9F24-16E8EEE2CBAB}" srcOrd="0" destOrd="0" presId="urn:microsoft.com/office/officeart/2005/8/layout/orgChart1"/>
    <dgm:cxn modelId="{4F567B0D-C377-4D66-B4F9-013B2BE6EAC5}" type="presParOf" srcId="{AFCA3ADB-49FC-47F9-9F24-16E8EEE2CBAB}" destId="{8F5405FD-AC0B-4750-808F-E97CCAC74576}" srcOrd="0" destOrd="0" presId="urn:microsoft.com/office/officeart/2005/8/layout/orgChart1"/>
    <dgm:cxn modelId="{267913DC-AF7A-4E6A-8423-6B58D14E5AE9}" type="presParOf" srcId="{8F5405FD-AC0B-4750-808F-E97CCAC74576}" destId="{019DBEFD-67AC-4497-99D4-A55E0BCE6BCE}" srcOrd="0" destOrd="0" presId="urn:microsoft.com/office/officeart/2005/8/layout/orgChart1"/>
    <dgm:cxn modelId="{1B2DB3B1-B35C-4919-8C5E-CAACE6C61FE4}" type="presParOf" srcId="{8F5405FD-AC0B-4750-808F-E97CCAC74576}" destId="{65B5FD33-FA1A-4F89-BD9B-AC60715BFA2A}" srcOrd="1" destOrd="0" presId="urn:microsoft.com/office/officeart/2005/8/layout/orgChart1"/>
    <dgm:cxn modelId="{BD9031AC-5444-4440-BA0C-A1E5C33791D6}" type="presParOf" srcId="{AFCA3ADB-49FC-47F9-9F24-16E8EEE2CBAB}" destId="{97C8FB62-57E0-4A38-85F3-EEFD35AA0275}" srcOrd="1" destOrd="0" presId="urn:microsoft.com/office/officeart/2005/8/layout/orgChart1"/>
    <dgm:cxn modelId="{68EEF2FE-6D49-44E2-8C3F-8D0877E25C00}" type="presParOf" srcId="{97C8FB62-57E0-4A38-85F3-EEFD35AA0275}" destId="{D39CD13E-D75B-41B3-80CB-92480809C20F}" srcOrd="0" destOrd="0" presId="urn:microsoft.com/office/officeart/2005/8/layout/orgChart1"/>
    <dgm:cxn modelId="{6CB2D5FC-6A7A-47EE-97CD-D293CBD90DA3}" type="presParOf" srcId="{97C8FB62-57E0-4A38-85F3-EEFD35AA0275}" destId="{FE431A70-2B1E-4E4A-BC3A-AB862536222C}" srcOrd="1" destOrd="0" presId="urn:microsoft.com/office/officeart/2005/8/layout/orgChart1"/>
    <dgm:cxn modelId="{BC196113-043B-4793-9866-8B6DDEDC6B1A}" type="presParOf" srcId="{FE431A70-2B1E-4E4A-BC3A-AB862536222C}" destId="{62D4D4A4-E7F8-46A1-81DA-0F5BCF465B33}" srcOrd="0" destOrd="0" presId="urn:microsoft.com/office/officeart/2005/8/layout/orgChart1"/>
    <dgm:cxn modelId="{10D1657B-862F-47FE-A6E0-999963312C8E}" type="presParOf" srcId="{62D4D4A4-E7F8-46A1-81DA-0F5BCF465B33}" destId="{DC505D7F-B5F0-4444-83CA-B9E67292B2DC}" srcOrd="0" destOrd="0" presId="urn:microsoft.com/office/officeart/2005/8/layout/orgChart1"/>
    <dgm:cxn modelId="{881B1DF4-CB65-4C1A-BA41-20B53CD71164}" type="presParOf" srcId="{62D4D4A4-E7F8-46A1-81DA-0F5BCF465B33}" destId="{0FA2870C-619B-4E4A-BF7A-0FAF2AF4F423}" srcOrd="1" destOrd="0" presId="urn:microsoft.com/office/officeart/2005/8/layout/orgChart1"/>
    <dgm:cxn modelId="{00C532DF-37EE-41F1-ACF6-94CB9676D1DB}" type="presParOf" srcId="{FE431A70-2B1E-4E4A-BC3A-AB862536222C}" destId="{D13BCB03-655C-443F-908C-FB4719C506C3}" srcOrd="1" destOrd="0" presId="urn:microsoft.com/office/officeart/2005/8/layout/orgChart1"/>
    <dgm:cxn modelId="{74412BA6-2A63-4151-95FA-922C52770D09}" type="presParOf" srcId="{D13BCB03-655C-443F-908C-FB4719C506C3}" destId="{02A9136A-B36D-431E-974A-126333ED57DA}" srcOrd="0" destOrd="0" presId="urn:microsoft.com/office/officeart/2005/8/layout/orgChart1"/>
    <dgm:cxn modelId="{64AD0AAD-1018-436A-BBCF-C1EB12EFD250}" type="presParOf" srcId="{D13BCB03-655C-443F-908C-FB4719C506C3}" destId="{E36F6E16-DF06-4CAE-81D4-816B0A2695D6}" srcOrd="1" destOrd="0" presId="urn:microsoft.com/office/officeart/2005/8/layout/orgChart1"/>
    <dgm:cxn modelId="{334C0123-EBAD-4536-93B8-2999D90595BE}" type="presParOf" srcId="{E36F6E16-DF06-4CAE-81D4-816B0A2695D6}" destId="{6FA7D204-0797-490A-AF58-FB1A439798D0}" srcOrd="0" destOrd="0" presId="urn:microsoft.com/office/officeart/2005/8/layout/orgChart1"/>
    <dgm:cxn modelId="{B7454A8E-B55D-41BB-A866-B430C6ADB130}" type="presParOf" srcId="{6FA7D204-0797-490A-AF58-FB1A439798D0}" destId="{B1B71FE2-382A-4188-A9E6-70AC7093F349}" srcOrd="0" destOrd="0" presId="urn:microsoft.com/office/officeart/2005/8/layout/orgChart1"/>
    <dgm:cxn modelId="{DEECD422-173A-4772-86DD-8C459F8E4E85}" type="presParOf" srcId="{6FA7D204-0797-490A-AF58-FB1A439798D0}" destId="{0B5CD718-788B-41E6-885D-580201F6C5BF}" srcOrd="1" destOrd="0" presId="urn:microsoft.com/office/officeart/2005/8/layout/orgChart1"/>
    <dgm:cxn modelId="{499B5D42-83FA-48AA-924A-0611E6BAA43C}" type="presParOf" srcId="{E36F6E16-DF06-4CAE-81D4-816B0A2695D6}" destId="{6565615B-90FB-47B2-A933-D3CD0E32C08C}" srcOrd="1" destOrd="0" presId="urn:microsoft.com/office/officeart/2005/8/layout/orgChart1"/>
    <dgm:cxn modelId="{4B823EEA-7041-4869-B7A7-34A4998E4C00}" type="presParOf" srcId="{E36F6E16-DF06-4CAE-81D4-816B0A2695D6}" destId="{B3ECDE94-0918-4607-BDAE-9AD972488A73}" srcOrd="2" destOrd="0" presId="urn:microsoft.com/office/officeart/2005/8/layout/orgChart1"/>
    <dgm:cxn modelId="{0807F7CE-6A9D-4F66-BC3D-07705EABB36C}" type="presParOf" srcId="{D13BCB03-655C-443F-908C-FB4719C506C3}" destId="{2934ADEA-8B88-447D-8282-3D0FF70EC9D1}" srcOrd="2" destOrd="0" presId="urn:microsoft.com/office/officeart/2005/8/layout/orgChart1"/>
    <dgm:cxn modelId="{F8A991DD-E7E4-4451-91F8-B3A683B1A04F}" type="presParOf" srcId="{D13BCB03-655C-443F-908C-FB4719C506C3}" destId="{304E824B-1EA9-41C1-B0A6-2AFE3B0B1C9E}" srcOrd="3" destOrd="0" presId="urn:microsoft.com/office/officeart/2005/8/layout/orgChart1"/>
    <dgm:cxn modelId="{82643425-C72D-453C-845E-F689DFA450EA}" type="presParOf" srcId="{304E824B-1EA9-41C1-B0A6-2AFE3B0B1C9E}" destId="{BB25A3D8-A220-4CD2-9E79-3482B540F15F}" srcOrd="0" destOrd="0" presId="urn:microsoft.com/office/officeart/2005/8/layout/orgChart1"/>
    <dgm:cxn modelId="{184053A6-2ED3-4296-8249-BA2496907140}" type="presParOf" srcId="{BB25A3D8-A220-4CD2-9E79-3482B540F15F}" destId="{3FA8FF2C-CB84-4703-ACD0-37C2C282B5E1}" srcOrd="0" destOrd="0" presId="urn:microsoft.com/office/officeart/2005/8/layout/orgChart1"/>
    <dgm:cxn modelId="{DC79B445-EB58-471F-AEDD-2E0C068C6463}" type="presParOf" srcId="{BB25A3D8-A220-4CD2-9E79-3482B540F15F}" destId="{BB813391-537A-4F35-83F2-0D1A01715649}" srcOrd="1" destOrd="0" presId="urn:microsoft.com/office/officeart/2005/8/layout/orgChart1"/>
    <dgm:cxn modelId="{4F368427-8929-421C-AD68-9D7C6C95CF6D}" type="presParOf" srcId="{304E824B-1EA9-41C1-B0A6-2AFE3B0B1C9E}" destId="{DB99B5C1-3A8E-49DA-BE09-F1F995E332F1}" srcOrd="1" destOrd="0" presId="urn:microsoft.com/office/officeart/2005/8/layout/orgChart1"/>
    <dgm:cxn modelId="{A3A4A627-42A2-455D-AEA4-8BDD78653630}" type="presParOf" srcId="{DB99B5C1-3A8E-49DA-BE09-F1F995E332F1}" destId="{B824FAD5-FC2B-434E-BAC2-3B5A60F17E17}" srcOrd="0" destOrd="0" presId="urn:microsoft.com/office/officeart/2005/8/layout/orgChart1"/>
    <dgm:cxn modelId="{15923749-8AEF-423E-B930-9766888CCF71}" type="presParOf" srcId="{DB99B5C1-3A8E-49DA-BE09-F1F995E332F1}" destId="{9137C1FF-CE65-4E6A-A4BD-DCC84446127D}" srcOrd="1" destOrd="0" presId="urn:microsoft.com/office/officeart/2005/8/layout/orgChart1"/>
    <dgm:cxn modelId="{3DEA3FD2-039A-4324-BE0C-A8B7BFB4684A}" type="presParOf" srcId="{9137C1FF-CE65-4E6A-A4BD-DCC84446127D}" destId="{E4D62A60-5738-4D36-BEA5-1C4F7595F3C7}" srcOrd="0" destOrd="0" presId="urn:microsoft.com/office/officeart/2005/8/layout/orgChart1"/>
    <dgm:cxn modelId="{FF88E706-E63C-458C-BBE5-699AA22F777A}" type="presParOf" srcId="{E4D62A60-5738-4D36-BEA5-1C4F7595F3C7}" destId="{11EA79B5-B453-40A7-9543-412A17832FD5}" srcOrd="0" destOrd="0" presId="urn:microsoft.com/office/officeart/2005/8/layout/orgChart1"/>
    <dgm:cxn modelId="{E8BBA59F-E961-4576-BA0E-B2F573EAB0C7}" type="presParOf" srcId="{E4D62A60-5738-4D36-BEA5-1C4F7595F3C7}" destId="{92BDCFCF-37F2-43C1-8926-CE1EF71DC614}" srcOrd="1" destOrd="0" presId="urn:microsoft.com/office/officeart/2005/8/layout/orgChart1"/>
    <dgm:cxn modelId="{6B6A9956-DBA5-4E4F-B901-FF7FDBD13225}" type="presParOf" srcId="{9137C1FF-CE65-4E6A-A4BD-DCC84446127D}" destId="{3E5EA31A-D85A-481A-BBF4-4347C7A763C7}" srcOrd="1" destOrd="0" presId="urn:microsoft.com/office/officeart/2005/8/layout/orgChart1"/>
    <dgm:cxn modelId="{392B7233-B160-4BCB-B0B7-3F6A5D3415F3}" type="presParOf" srcId="{3E5EA31A-D85A-481A-BBF4-4347C7A763C7}" destId="{08CC117C-EFF5-4285-A58B-EA83980B6D91}" srcOrd="0" destOrd="0" presId="urn:microsoft.com/office/officeart/2005/8/layout/orgChart1"/>
    <dgm:cxn modelId="{D52C3BDD-006D-4A2E-B938-637CF1E22C55}" type="presParOf" srcId="{3E5EA31A-D85A-481A-BBF4-4347C7A763C7}" destId="{86650F41-63BD-4006-8220-A5FC32B8D291}" srcOrd="1" destOrd="0" presId="urn:microsoft.com/office/officeart/2005/8/layout/orgChart1"/>
    <dgm:cxn modelId="{297052E8-9831-4F6C-BAE3-71A8E8FBC069}" type="presParOf" srcId="{86650F41-63BD-4006-8220-A5FC32B8D291}" destId="{0EC51BF7-7A04-45AE-8A5D-052115B70814}" srcOrd="0" destOrd="0" presId="urn:microsoft.com/office/officeart/2005/8/layout/orgChart1"/>
    <dgm:cxn modelId="{7EEF4A4F-E751-45D3-9E32-F7976E9DCE43}" type="presParOf" srcId="{0EC51BF7-7A04-45AE-8A5D-052115B70814}" destId="{7D3BAA8B-FFB3-40D5-AF2E-140D27D3A2A2}" srcOrd="0" destOrd="0" presId="urn:microsoft.com/office/officeart/2005/8/layout/orgChart1"/>
    <dgm:cxn modelId="{2A184812-54EA-45EA-8EF0-B6CA7520DE1A}" type="presParOf" srcId="{0EC51BF7-7A04-45AE-8A5D-052115B70814}" destId="{00A776A2-9F31-4059-B1F8-69417C74849E}" srcOrd="1" destOrd="0" presId="urn:microsoft.com/office/officeart/2005/8/layout/orgChart1"/>
    <dgm:cxn modelId="{F16A8090-DE7A-4A71-9304-9F112AACDB2B}" type="presParOf" srcId="{86650F41-63BD-4006-8220-A5FC32B8D291}" destId="{222F10D7-22FC-47C6-BFCE-CD98285F3A13}" srcOrd="1" destOrd="0" presId="urn:microsoft.com/office/officeart/2005/8/layout/orgChart1"/>
    <dgm:cxn modelId="{E52CEF5D-172A-4263-99F7-E3D4CEDE0491}" type="presParOf" srcId="{86650F41-63BD-4006-8220-A5FC32B8D291}" destId="{7C00902F-10A8-4B8C-80F2-71D1F317F667}" srcOrd="2" destOrd="0" presId="urn:microsoft.com/office/officeart/2005/8/layout/orgChart1"/>
    <dgm:cxn modelId="{0B67934B-810A-40B7-BDA3-E3C7ADCC3760}" type="presParOf" srcId="{3E5EA31A-D85A-481A-BBF4-4347C7A763C7}" destId="{14E5A622-3355-4BD0-8B27-A79EBE0ECCE2}" srcOrd="2" destOrd="0" presId="urn:microsoft.com/office/officeart/2005/8/layout/orgChart1"/>
    <dgm:cxn modelId="{3B9E5F03-386C-4184-85A6-7E006032667D}" type="presParOf" srcId="{3E5EA31A-D85A-481A-BBF4-4347C7A763C7}" destId="{B33EC60C-F311-4633-884B-D807E9CE8892}" srcOrd="3" destOrd="0" presId="urn:microsoft.com/office/officeart/2005/8/layout/orgChart1"/>
    <dgm:cxn modelId="{674D4298-5F9C-42BB-90C0-76A3C230BE88}" type="presParOf" srcId="{B33EC60C-F311-4633-884B-D807E9CE8892}" destId="{778B0EA1-E7F3-434A-9FF4-22B56EDE3986}" srcOrd="0" destOrd="0" presId="urn:microsoft.com/office/officeart/2005/8/layout/orgChart1"/>
    <dgm:cxn modelId="{B2A78F40-7966-44FF-9B99-2293D3AE010A}" type="presParOf" srcId="{778B0EA1-E7F3-434A-9FF4-22B56EDE3986}" destId="{3203ECCE-2FA2-4657-8287-4C283986684C}" srcOrd="0" destOrd="0" presId="urn:microsoft.com/office/officeart/2005/8/layout/orgChart1"/>
    <dgm:cxn modelId="{648F5031-A278-4542-80D1-DE5C2A00BC89}" type="presParOf" srcId="{778B0EA1-E7F3-434A-9FF4-22B56EDE3986}" destId="{8A550B55-99F3-4BCA-946B-1F43704BE56D}" srcOrd="1" destOrd="0" presId="urn:microsoft.com/office/officeart/2005/8/layout/orgChart1"/>
    <dgm:cxn modelId="{D4468CF4-5F67-44A2-84FB-AB85A7A047C0}" type="presParOf" srcId="{B33EC60C-F311-4633-884B-D807E9CE8892}" destId="{40DD4E65-C76A-4CA1-9A9D-0A8E75E975FE}" srcOrd="1" destOrd="0" presId="urn:microsoft.com/office/officeart/2005/8/layout/orgChart1"/>
    <dgm:cxn modelId="{779A4787-0937-416F-8354-35A8342DECB1}" type="presParOf" srcId="{40DD4E65-C76A-4CA1-9A9D-0A8E75E975FE}" destId="{E67F8F34-1D29-4963-9674-15BE0B9EDAE5}" srcOrd="0" destOrd="0" presId="urn:microsoft.com/office/officeart/2005/8/layout/orgChart1"/>
    <dgm:cxn modelId="{40BDCC3E-9FB3-405A-A981-912EAAAA7CE3}" type="presParOf" srcId="{40DD4E65-C76A-4CA1-9A9D-0A8E75E975FE}" destId="{144B0AD3-4947-4E68-A925-4E6BDB9EDA65}" srcOrd="1" destOrd="0" presId="urn:microsoft.com/office/officeart/2005/8/layout/orgChart1"/>
    <dgm:cxn modelId="{A944E018-25EE-472B-8A44-D8D1E99FBAB5}" type="presParOf" srcId="{144B0AD3-4947-4E68-A925-4E6BDB9EDA65}" destId="{8515F239-DFDB-42DD-8A1B-9B559101B249}" srcOrd="0" destOrd="0" presId="urn:microsoft.com/office/officeart/2005/8/layout/orgChart1"/>
    <dgm:cxn modelId="{0587C10A-6953-421A-93D3-7B3D59EBC139}" type="presParOf" srcId="{8515F239-DFDB-42DD-8A1B-9B559101B249}" destId="{B7BF1E12-BA52-48EF-805E-DED3B0B4CB39}" srcOrd="0" destOrd="0" presId="urn:microsoft.com/office/officeart/2005/8/layout/orgChart1"/>
    <dgm:cxn modelId="{EE0B2473-6C0F-499E-A0FD-7303436B05FA}" type="presParOf" srcId="{8515F239-DFDB-42DD-8A1B-9B559101B249}" destId="{1A737DFF-9382-44A6-BC10-29CF423CF70B}" srcOrd="1" destOrd="0" presId="urn:microsoft.com/office/officeart/2005/8/layout/orgChart1"/>
    <dgm:cxn modelId="{1396ECFE-8C60-4405-BBC8-708E39A71E76}" type="presParOf" srcId="{144B0AD3-4947-4E68-A925-4E6BDB9EDA65}" destId="{6E35B367-4D91-473A-9DF7-AECF7818FC57}" srcOrd="1" destOrd="0" presId="urn:microsoft.com/office/officeart/2005/8/layout/orgChart1"/>
    <dgm:cxn modelId="{E916065F-F56D-49C4-8AC7-D1BE6333A2A3}" type="presParOf" srcId="{6E35B367-4D91-473A-9DF7-AECF7818FC57}" destId="{469EB20D-A82D-430B-8AA4-BCA37A39D1E9}" srcOrd="0" destOrd="0" presId="urn:microsoft.com/office/officeart/2005/8/layout/orgChart1"/>
    <dgm:cxn modelId="{267BC696-C86D-43BE-82DB-06DCC26CCA9E}" type="presParOf" srcId="{6E35B367-4D91-473A-9DF7-AECF7818FC57}" destId="{B615FE3B-11B4-412F-A38D-290A067660FF}" srcOrd="1" destOrd="0" presId="urn:microsoft.com/office/officeart/2005/8/layout/orgChart1"/>
    <dgm:cxn modelId="{07514801-D877-4B6F-B018-182A306A5B77}" type="presParOf" srcId="{B615FE3B-11B4-412F-A38D-290A067660FF}" destId="{65D474C3-BDC3-422B-832F-418548E36D8D}" srcOrd="0" destOrd="0" presId="urn:microsoft.com/office/officeart/2005/8/layout/orgChart1"/>
    <dgm:cxn modelId="{4C310653-1F0A-49F4-B403-6F67C488F54B}" type="presParOf" srcId="{65D474C3-BDC3-422B-832F-418548E36D8D}" destId="{6483B0E0-48E2-4EF1-9552-E9FAD4916264}" srcOrd="0" destOrd="0" presId="urn:microsoft.com/office/officeart/2005/8/layout/orgChart1"/>
    <dgm:cxn modelId="{6F38EA4B-979D-49B0-9B75-A9B9A3CBC31E}" type="presParOf" srcId="{65D474C3-BDC3-422B-832F-418548E36D8D}" destId="{53960857-D7C0-4819-9F6B-84A591066F6E}" srcOrd="1" destOrd="0" presId="urn:microsoft.com/office/officeart/2005/8/layout/orgChart1"/>
    <dgm:cxn modelId="{B4413B4A-EA5C-44C0-A1EE-071EE8CE1E4B}" type="presParOf" srcId="{B615FE3B-11B4-412F-A38D-290A067660FF}" destId="{332033CB-122E-4095-A868-BFE01F1D2BDC}" srcOrd="1" destOrd="0" presId="urn:microsoft.com/office/officeart/2005/8/layout/orgChart1"/>
    <dgm:cxn modelId="{2A3D53B3-A002-4DED-B036-853F132C07AF}" type="presParOf" srcId="{332033CB-122E-4095-A868-BFE01F1D2BDC}" destId="{18D5A1B3-9F37-4EE8-90FC-CF6D9BCE4910}" srcOrd="0" destOrd="0" presId="urn:microsoft.com/office/officeart/2005/8/layout/orgChart1"/>
    <dgm:cxn modelId="{91266725-9B53-4EF3-9E0F-907B7B381776}" type="presParOf" srcId="{332033CB-122E-4095-A868-BFE01F1D2BDC}" destId="{51C9ACEE-194F-4F90-97A2-47FFDE801650}" srcOrd="1" destOrd="0" presId="urn:microsoft.com/office/officeart/2005/8/layout/orgChart1"/>
    <dgm:cxn modelId="{B4E25381-C4DE-43AD-B323-F423105FDCDD}" type="presParOf" srcId="{51C9ACEE-194F-4F90-97A2-47FFDE801650}" destId="{A1FF675B-1183-4F7F-A7C4-51C240C48C02}" srcOrd="0" destOrd="0" presId="urn:microsoft.com/office/officeart/2005/8/layout/orgChart1"/>
    <dgm:cxn modelId="{81D013A9-F030-47AA-96F9-9A0B62BAB8F6}" type="presParOf" srcId="{A1FF675B-1183-4F7F-A7C4-51C240C48C02}" destId="{CA083EA3-3844-4616-819A-213B22279A2E}" srcOrd="0" destOrd="0" presId="urn:microsoft.com/office/officeart/2005/8/layout/orgChart1"/>
    <dgm:cxn modelId="{27DE2107-95E0-4E7B-AEAF-42F6F99F4AF6}" type="presParOf" srcId="{A1FF675B-1183-4F7F-A7C4-51C240C48C02}" destId="{0DA30CB4-5DBF-4E7F-96ED-532859D89C0A}" srcOrd="1" destOrd="0" presId="urn:microsoft.com/office/officeart/2005/8/layout/orgChart1"/>
    <dgm:cxn modelId="{21F7A728-DB35-4028-92D0-7BBB6136DFE8}" type="presParOf" srcId="{51C9ACEE-194F-4F90-97A2-47FFDE801650}" destId="{43B0565C-20FE-4B41-BC52-0AE37C09D3E0}" srcOrd="1" destOrd="0" presId="urn:microsoft.com/office/officeart/2005/8/layout/orgChart1"/>
    <dgm:cxn modelId="{8A56E2DE-DD0A-4C7A-8039-725B53FB968D}" type="presParOf" srcId="{51C9ACEE-194F-4F90-97A2-47FFDE801650}" destId="{D6464336-EC96-4E5C-BE60-B80F9F76DA36}" srcOrd="2" destOrd="0" presId="urn:microsoft.com/office/officeart/2005/8/layout/orgChart1"/>
    <dgm:cxn modelId="{FD7AAC0B-0093-4682-B8F1-2658C7B73A33}" type="presParOf" srcId="{B615FE3B-11B4-412F-A38D-290A067660FF}" destId="{13454725-6E15-47B0-ACE8-C90C901B2A25}" srcOrd="2" destOrd="0" presId="urn:microsoft.com/office/officeart/2005/8/layout/orgChart1"/>
    <dgm:cxn modelId="{77E8758A-B294-43BA-A5FB-4F548FD6E423}" type="presParOf" srcId="{6E35B367-4D91-473A-9DF7-AECF7818FC57}" destId="{3596E345-5874-43A4-84CF-07AC640B9032}" srcOrd="2" destOrd="0" presId="urn:microsoft.com/office/officeart/2005/8/layout/orgChart1"/>
    <dgm:cxn modelId="{9ECA07E4-0CF0-436E-AB16-0D7CF3FED4BD}" type="presParOf" srcId="{6E35B367-4D91-473A-9DF7-AECF7818FC57}" destId="{7F46533C-22AA-4C81-ACCA-CEB6A7FD10A3}" srcOrd="3" destOrd="0" presId="urn:microsoft.com/office/officeart/2005/8/layout/orgChart1"/>
    <dgm:cxn modelId="{71AAACAD-65F5-4C66-A4C8-74985F326799}" type="presParOf" srcId="{7F46533C-22AA-4C81-ACCA-CEB6A7FD10A3}" destId="{96DC8E6E-57B2-47A2-BFC8-D69DF88F8BC7}" srcOrd="0" destOrd="0" presId="urn:microsoft.com/office/officeart/2005/8/layout/orgChart1"/>
    <dgm:cxn modelId="{9200577F-56ED-4A9C-9098-3A291CD9E7B6}" type="presParOf" srcId="{96DC8E6E-57B2-47A2-BFC8-D69DF88F8BC7}" destId="{9896360C-27D8-420E-A8BC-B8282747717C}" srcOrd="0" destOrd="0" presId="urn:microsoft.com/office/officeart/2005/8/layout/orgChart1"/>
    <dgm:cxn modelId="{930B7942-91B0-45E5-9A9F-E968C763E505}" type="presParOf" srcId="{96DC8E6E-57B2-47A2-BFC8-D69DF88F8BC7}" destId="{157E35BA-16C6-4F31-B3DC-0D0A04841031}" srcOrd="1" destOrd="0" presId="urn:microsoft.com/office/officeart/2005/8/layout/orgChart1"/>
    <dgm:cxn modelId="{D76CD6A4-D866-42C6-9D00-BAE7E09F14B7}" type="presParOf" srcId="{7F46533C-22AA-4C81-ACCA-CEB6A7FD10A3}" destId="{5B8D4084-86DA-4FF5-9AF5-DA01065E86D3}" srcOrd="1" destOrd="0" presId="urn:microsoft.com/office/officeart/2005/8/layout/orgChart1"/>
    <dgm:cxn modelId="{8922B475-6DC4-48B4-857B-7BCE5F05A1D1}" type="presParOf" srcId="{5B8D4084-86DA-4FF5-9AF5-DA01065E86D3}" destId="{CB431E39-5A6C-46A6-9EDE-397FEC117D40}" srcOrd="0" destOrd="0" presId="urn:microsoft.com/office/officeart/2005/8/layout/orgChart1"/>
    <dgm:cxn modelId="{55AE2662-62D9-412A-AE0B-946D0EFA0B68}" type="presParOf" srcId="{5B8D4084-86DA-4FF5-9AF5-DA01065E86D3}" destId="{F7B79414-6530-490D-9BDD-A67DB00E828D}" srcOrd="1" destOrd="0" presId="urn:microsoft.com/office/officeart/2005/8/layout/orgChart1"/>
    <dgm:cxn modelId="{AE2D8197-18F4-4593-BAD2-116904FDB5A7}" type="presParOf" srcId="{F7B79414-6530-490D-9BDD-A67DB00E828D}" destId="{73C5946E-A357-4061-A886-2EEFE743A847}" srcOrd="0" destOrd="0" presId="urn:microsoft.com/office/officeart/2005/8/layout/orgChart1"/>
    <dgm:cxn modelId="{DE6B14FC-3625-45DB-A587-E5D3AD7676BE}" type="presParOf" srcId="{73C5946E-A357-4061-A886-2EEFE743A847}" destId="{EF547C7D-166F-44D7-8CDB-747A1BAD661B}" srcOrd="0" destOrd="0" presId="urn:microsoft.com/office/officeart/2005/8/layout/orgChart1"/>
    <dgm:cxn modelId="{8FDD694E-48FB-41E1-99FC-06B0C5E9C294}" type="presParOf" srcId="{73C5946E-A357-4061-A886-2EEFE743A847}" destId="{425F992B-8BA1-4545-A3F3-B2DD4B042DF2}" srcOrd="1" destOrd="0" presId="urn:microsoft.com/office/officeart/2005/8/layout/orgChart1"/>
    <dgm:cxn modelId="{D470C9CB-023B-4F3D-8CEA-ACC28A1AE29C}" type="presParOf" srcId="{F7B79414-6530-490D-9BDD-A67DB00E828D}" destId="{C1ACDD29-8904-4A92-8E76-5C381F92B99D}" srcOrd="1" destOrd="0" presId="urn:microsoft.com/office/officeart/2005/8/layout/orgChart1"/>
    <dgm:cxn modelId="{9626707D-5523-4F61-9B49-B97D82D8AB8E}" type="presParOf" srcId="{F7B79414-6530-490D-9BDD-A67DB00E828D}" destId="{3F5C012C-EC25-405A-899F-F1062410CFDB}" srcOrd="2" destOrd="0" presId="urn:microsoft.com/office/officeart/2005/8/layout/orgChart1"/>
    <dgm:cxn modelId="{76AA74FD-93A0-452B-A593-26C61B658189}" type="presParOf" srcId="{7F46533C-22AA-4C81-ACCA-CEB6A7FD10A3}" destId="{662FB8F3-C988-45C8-865A-50878C892790}" srcOrd="2" destOrd="0" presId="urn:microsoft.com/office/officeart/2005/8/layout/orgChart1"/>
    <dgm:cxn modelId="{BEDF98D1-5CA4-467B-9054-29142DAD1DBB}" type="presParOf" srcId="{144B0AD3-4947-4E68-A925-4E6BDB9EDA65}" destId="{BD421B93-F8F3-4495-A503-DF7C09825B29}" srcOrd="2" destOrd="0" presId="urn:microsoft.com/office/officeart/2005/8/layout/orgChart1"/>
    <dgm:cxn modelId="{E517E190-79CD-4C18-BCCE-1005259B5FA7}" type="presParOf" srcId="{B33EC60C-F311-4633-884B-D807E9CE8892}" destId="{8BD39AD8-9DE3-46E4-89CD-CABDDD94E558}" srcOrd="2" destOrd="0" presId="urn:microsoft.com/office/officeart/2005/8/layout/orgChart1"/>
    <dgm:cxn modelId="{1A5D4EBF-7838-49A5-A57E-4261F8BC368D}" type="presParOf" srcId="{9137C1FF-CE65-4E6A-A4BD-DCC84446127D}" destId="{D20D9FA0-CE05-4F42-81B6-6B8D3E608C68}" srcOrd="2" destOrd="0" presId="urn:microsoft.com/office/officeart/2005/8/layout/orgChart1"/>
    <dgm:cxn modelId="{B594C0C0-0B04-4AE6-B79A-B19AF4CA29DC}" type="presParOf" srcId="{304E824B-1EA9-41C1-B0A6-2AFE3B0B1C9E}" destId="{F22DD91E-DB4D-41D7-A6FA-D88E9E734F8B}" srcOrd="2" destOrd="0" presId="urn:microsoft.com/office/officeart/2005/8/layout/orgChart1"/>
    <dgm:cxn modelId="{B8484E4B-FBCC-4AC9-BB1C-04AD94CC87FF}" type="presParOf" srcId="{FE431A70-2B1E-4E4A-BC3A-AB862536222C}" destId="{AEEE8FD2-C45D-46A3-A804-286255F5CE33}" srcOrd="2" destOrd="0" presId="urn:microsoft.com/office/officeart/2005/8/layout/orgChart1"/>
    <dgm:cxn modelId="{53893788-D20F-4CB1-9E2A-450C35111602}" type="presParOf" srcId="{AFCA3ADB-49FC-47F9-9F24-16E8EEE2CBAB}" destId="{2E624433-5686-44C2-AE84-9A5BB974A20B}"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176D08-53C1-4B19-8DAE-820C89E9199B}"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FB445DB9-2016-469F-9F73-2731794E3066}">
      <dgm:prSet/>
      <dgm:spPr/>
      <dgm:t>
        <a:bodyPr/>
        <a:lstStyle/>
        <a:p>
          <a:pPr rtl="0"/>
          <a:r>
            <a:rPr lang="en-US" dirty="0"/>
            <a:t>ICMR NIIH,CRMCH</a:t>
          </a:r>
        </a:p>
      </dgm:t>
    </dgm:pt>
    <dgm:pt modelId="{E6C52ADC-8A2D-41A2-9557-6B8B050C8506}" type="parTrans" cxnId="{358DF1A7-31C6-4A2D-B084-A1F32151F975}">
      <dgm:prSet/>
      <dgm:spPr/>
      <dgm:t>
        <a:bodyPr/>
        <a:lstStyle/>
        <a:p>
          <a:endParaRPr lang="en-US"/>
        </a:p>
      </dgm:t>
    </dgm:pt>
    <dgm:pt modelId="{C0708BCA-A8A8-4FB8-A23D-5A346745CF9C}" type="sibTrans" cxnId="{358DF1A7-31C6-4A2D-B084-A1F32151F975}">
      <dgm:prSet/>
      <dgm:spPr/>
      <dgm:t>
        <a:bodyPr/>
        <a:lstStyle/>
        <a:p>
          <a:endParaRPr lang="en-US"/>
        </a:p>
      </dgm:t>
    </dgm:pt>
    <dgm:pt modelId="{20067F8C-1ED9-4F1B-AF12-976395B58ECC}">
      <dgm:prSet/>
      <dgm:spPr/>
      <dgm:t>
        <a:bodyPr/>
        <a:lstStyle/>
        <a:p>
          <a:pPr rtl="0"/>
          <a:r>
            <a:rPr lang="en-US" dirty="0"/>
            <a:t>BMT Centre, Mumbai</a:t>
          </a:r>
        </a:p>
      </dgm:t>
    </dgm:pt>
    <dgm:pt modelId="{7EA484CF-8ECB-4823-A6BE-65197751685C}" type="parTrans" cxnId="{73C6514A-69C5-4568-BF81-76403646749D}">
      <dgm:prSet/>
      <dgm:spPr/>
      <dgm:t>
        <a:bodyPr/>
        <a:lstStyle/>
        <a:p>
          <a:endParaRPr lang="en-US"/>
        </a:p>
      </dgm:t>
    </dgm:pt>
    <dgm:pt modelId="{5C21296D-3A10-4526-9E2F-C01AE2494280}" type="sibTrans" cxnId="{73C6514A-69C5-4568-BF81-76403646749D}">
      <dgm:prSet/>
      <dgm:spPr/>
      <dgm:t>
        <a:bodyPr/>
        <a:lstStyle/>
        <a:p>
          <a:endParaRPr lang="en-US"/>
        </a:p>
      </dgm:t>
    </dgm:pt>
    <dgm:pt modelId="{A6B070D7-78A1-4D62-8721-EB8226E608BB}">
      <dgm:prSet/>
      <dgm:spPr/>
      <dgm:t>
        <a:bodyPr/>
        <a:lstStyle/>
        <a:p>
          <a:pPr rtl="0"/>
          <a:r>
            <a:rPr lang="en-US" dirty="0"/>
            <a:t>AIIMS Nagpur</a:t>
          </a:r>
        </a:p>
      </dgm:t>
    </dgm:pt>
    <dgm:pt modelId="{8B611267-506E-4B67-B1DF-1A123C078C20}" type="parTrans" cxnId="{9F009E88-8EFB-4D48-9CF2-973EE1BA1B2E}">
      <dgm:prSet/>
      <dgm:spPr/>
      <dgm:t>
        <a:bodyPr/>
        <a:lstStyle/>
        <a:p>
          <a:endParaRPr lang="en-US"/>
        </a:p>
      </dgm:t>
    </dgm:pt>
    <dgm:pt modelId="{F524D27D-8771-41E1-9712-15565ED61832}" type="sibTrans" cxnId="{9F009E88-8EFB-4D48-9CF2-973EE1BA1B2E}">
      <dgm:prSet/>
      <dgm:spPr/>
      <dgm:t>
        <a:bodyPr/>
        <a:lstStyle/>
        <a:p>
          <a:endParaRPr lang="en-US"/>
        </a:p>
      </dgm:t>
    </dgm:pt>
    <dgm:pt modelId="{A43E1E9C-B8A2-4013-A90D-A151F6F3E590}">
      <dgm:prSet/>
      <dgm:spPr/>
      <dgm:t>
        <a:bodyPr/>
        <a:lstStyle/>
        <a:p>
          <a:pPr rtl="0"/>
          <a:r>
            <a:rPr lang="en-US" dirty="0"/>
            <a:t>SHSRC, Pune</a:t>
          </a:r>
        </a:p>
      </dgm:t>
    </dgm:pt>
    <dgm:pt modelId="{ECDC59E9-6362-4FE8-A6DD-DA5C812A6253}" type="parTrans" cxnId="{B2C02B1C-E7F2-40C4-A1CB-E8048F3C5949}">
      <dgm:prSet/>
      <dgm:spPr/>
      <dgm:t>
        <a:bodyPr/>
        <a:lstStyle/>
        <a:p>
          <a:endParaRPr lang="en-US"/>
        </a:p>
      </dgm:t>
    </dgm:pt>
    <dgm:pt modelId="{8A638777-FCF9-4D73-AF1A-9F51FEC178D5}" type="sibTrans" cxnId="{B2C02B1C-E7F2-40C4-A1CB-E8048F3C5949}">
      <dgm:prSet/>
      <dgm:spPr/>
      <dgm:t>
        <a:bodyPr/>
        <a:lstStyle/>
        <a:p>
          <a:endParaRPr lang="en-US"/>
        </a:p>
      </dgm:t>
    </dgm:pt>
    <dgm:pt modelId="{8418924F-D5FD-4E9E-A551-D5260D6C98A9}">
      <dgm:prSet/>
      <dgm:spPr/>
      <dgm:t>
        <a:bodyPr/>
        <a:lstStyle/>
        <a:p>
          <a:pPr rtl="0"/>
          <a:r>
            <a:rPr lang="en-US" dirty="0"/>
            <a:t>Directorate of Medical Education</a:t>
          </a:r>
        </a:p>
      </dgm:t>
    </dgm:pt>
    <dgm:pt modelId="{31DC46C2-50D5-4980-9224-9EE4892FFFAC}" type="parTrans" cxnId="{E2FB28E4-F050-4AF3-A344-D3CC100F8EEC}">
      <dgm:prSet/>
      <dgm:spPr/>
      <dgm:t>
        <a:bodyPr/>
        <a:lstStyle/>
        <a:p>
          <a:endParaRPr lang="en-US"/>
        </a:p>
      </dgm:t>
    </dgm:pt>
    <dgm:pt modelId="{63A8D5DF-469B-44D3-A38E-05B53596A7F9}" type="sibTrans" cxnId="{E2FB28E4-F050-4AF3-A344-D3CC100F8EEC}">
      <dgm:prSet/>
      <dgm:spPr/>
      <dgm:t>
        <a:bodyPr/>
        <a:lstStyle/>
        <a:p>
          <a:endParaRPr lang="en-US"/>
        </a:p>
      </dgm:t>
    </dgm:pt>
    <dgm:pt modelId="{A6506F56-D867-4331-83EB-AC7774D93D64}">
      <dgm:prSet/>
      <dgm:spPr/>
      <dgm:t>
        <a:bodyPr/>
        <a:lstStyle/>
        <a:p>
          <a:pPr rtl="0"/>
          <a:r>
            <a:rPr lang="en-US" dirty="0"/>
            <a:t>PATH</a:t>
          </a:r>
        </a:p>
      </dgm:t>
    </dgm:pt>
    <dgm:pt modelId="{E658D6A0-40F3-4390-B51A-F0CFA328F60C}" type="parTrans" cxnId="{B4E5F423-4D29-4913-B829-CFFE730713FB}">
      <dgm:prSet/>
      <dgm:spPr/>
      <dgm:t>
        <a:bodyPr/>
        <a:lstStyle/>
        <a:p>
          <a:endParaRPr lang="en-US"/>
        </a:p>
      </dgm:t>
    </dgm:pt>
    <dgm:pt modelId="{251653C6-6C27-4FF0-8FDD-D6BFE7E51C72}" type="sibTrans" cxnId="{B4E5F423-4D29-4913-B829-CFFE730713FB}">
      <dgm:prSet/>
      <dgm:spPr/>
      <dgm:t>
        <a:bodyPr/>
        <a:lstStyle/>
        <a:p>
          <a:endParaRPr lang="en-US"/>
        </a:p>
      </dgm:t>
    </dgm:pt>
    <dgm:pt modelId="{4EDFCB18-7626-4FE7-AAF5-11BB0A57E3D6}">
      <dgm:prSet custT="1"/>
      <dgm:spPr/>
      <dgm:t>
        <a:bodyPr/>
        <a:lstStyle/>
        <a:p>
          <a:pPr rtl="0"/>
          <a:r>
            <a:rPr lang="en-US" sz="1600" dirty="0"/>
            <a:t>Providing technical guidance on sickle cell disease as well as research.</a:t>
          </a:r>
        </a:p>
      </dgm:t>
    </dgm:pt>
    <dgm:pt modelId="{24CC82C5-742D-42F2-A891-0D04D0F563E9}" type="parTrans" cxnId="{3E079374-FAF1-4CDC-8792-2F02F77BA330}">
      <dgm:prSet/>
      <dgm:spPr/>
      <dgm:t>
        <a:bodyPr/>
        <a:lstStyle/>
        <a:p>
          <a:endParaRPr lang="en-US"/>
        </a:p>
      </dgm:t>
    </dgm:pt>
    <dgm:pt modelId="{B42CD8E3-E83B-469F-BBE1-B7F4F14BC076}" type="sibTrans" cxnId="{3E079374-FAF1-4CDC-8792-2F02F77BA330}">
      <dgm:prSet/>
      <dgm:spPr/>
      <dgm:t>
        <a:bodyPr/>
        <a:lstStyle/>
        <a:p>
          <a:endParaRPr lang="en-US"/>
        </a:p>
      </dgm:t>
    </dgm:pt>
    <dgm:pt modelId="{AB7511F7-799C-4747-9B55-B0F37D1524AB}">
      <dgm:prSet custT="1"/>
      <dgm:spPr/>
      <dgm:t>
        <a:bodyPr/>
        <a:lstStyle/>
        <a:p>
          <a:pPr rtl="0"/>
          <a:r>
            <a:rPr lang="en-US" sz="1600" dirty="0"/>
            <a:t>Referral patient care, technical guidance and trainings.</a:t>
          </a:r>
        </a:p>
      </dgm:t>
    </dgm:pt>
    <dgm:pt modelId="{58CCCF7B-B645-4B1F-9709-8C83D528B0AF}" type="parTrans" cxnId="{D84B1E8D-7F7C-432C-91F0-8909FA2F4939}">
      <dgm:prSet/>
      <dgm:spPr/>
      <dgm:t>
        <a:bodyPr/>
        <a:lstStyle/>
        <a:p>
          <a:endParaRPr lang="en-US"/>
        </a:p>
      </dgm:t>
    </dgm:pt>
    <dgm:pt modelId="{5DCAC968-2C43-4E11-98D8-72FE86823262}" type="sibTrans" cxnId="{D84B1E8D-7F7C-432C-91F0-8909FA2F4939}">
      <dgm:prSet/>
      <dgm:spPr/>
      <dgm:t>
        <a:bodyPr/>
        <a:lstStyle/>
        <a:p>
          <a:endParaRPr lang="en-US"/>
        </a:p>
      </dgm:t>
    </dgm:pt>
    <dgm:pt modelId="{734C3C87-F88E-43D0-9931-11F35C6702CE}">
      <dgm:prSet custT="1"/>
      <dgm:spPr/>
      <dgm:t>
        <a:bodyPr/>
        <a:lstStyle/>
        <a:p>
          <a:pPr rtl="0"/>
          <a:r>
            <a:rPr lang="en-US" sz="1600" dirty="0"/>
            <a:t>Patient care as well as technical guidance on SCD management</a:t>
          </a:r>
        </a:p>
      </dgm:t>
    </dgm:pt>
    <dgm:pt modelId="{AA909CF6-3CF3-48BD-B9B2-70A32426827D}" type="parTrans" cxnId="{2D4D8338-20F0-4844-BEE8-A9D2646B229A}">
      <dgm:prSet/>
      <dgm:spPr/>
      <dgm:t>
        <a:bodyPr/>
        <a:lstStyle/>
        <a:p>
          <a:endParaRPr lang="en-US"/>
        </a:p>
      </dgm:t>
    </dgm:pt>
    <dgm:pt modelId="{C6043EAC-2DCB-444C-9D26-E2C946D27ACB}" type="sibTrans" cxnId="{2D4D8338-20F0-4844-BEE8-A9D2646B229A}">
      <dgm:prSet/>
      <dgm:spPr/>
      <dgm:t>
        <a:bodyPr/>
        <a:lstStyle/>
        <a:p>
          <a:endParaRPr lang="en-US"/>
        </a:p>
      </dgm:t>
    </dgm:pt>
    <dgm:pt modelId="{DF1090B4-3E9D-451C-A82E-EF75DB62A402}">
      <dgm:prSet custT="1"/>
      <dgm:spPr/>
      <dgm:t>
        <a:bodyPr/>
        <a:lstStyle/>
        <a:p>
          <a:pPr rtl="0"/>
          <a:r>
            <a:rPr lang="en-US" sz="1600" dirty="0"/>
            <a:t>Conducting virtual training sessions</a:t>
          </a:r>
        </a:p>
      </dgm:t>
    </dgm:pt>
    <dgm:pt modelId="{9455AB45-4272-4658-AC5F-7D74E1AB9294}" type="parTrans" cxnId="{F5F97319-2C5A-4976-8B49-111A0208D0F7}">
      <dgm:prSet/>
      <dgm:spPr/>
      <dgm:t>
        <a:bodyPr/>
        <a:lstStyle/>
        <a:p>
          <a:endParaRPr lang="en-US"/>
        </a:p>
      </dgm:t>
    </dgm:pt>
    <dgm:pt modelId="{D2F5AAF9-42E4-4FB0-9044-BD5E1F9018E9}" type="sibTrans" cxnId="{F5F97319-2C5A-4976-8B49-111A0208D0F7}">
      <dgm:prSet/>
      <dgm:spPr/>
      <dgm:t>
        <a:bodyPr/>
        <a:lstStyle/>
        <a:p>
          <a:endParaRPr lang="en-US"/>
        </a:p>
      </dgm:t>
    </dgm:pt>
    <dgm:pt modelId="{6D974DDC-CC5B-457E-A07A-A5620CAB01CE}">
      <dgm:prSet custT="1"/>
      <dgm:spPr/>
      <dgm:t>
        <a:bodyPr/>
        <a:lstStyle/>
        <a:p>
          <a:pPr rtl="0"/>
          <a:r>
            <a:rPr lang="en-US" sz="1600" dirty="0"/>
            <a:t>Collaborating on the screening, diagnosis, patient care and CVS testing (in future)</a:t>
          </a:r>
        </a:p>
      </dgm:t>
    </dgm:pt>
    <dgm:pt modelId="{CD7776B1-683B-46A8-9186-0465A0F04A3B}" type="parTrans" cxnId="{F6E53480-87DF-42E7-83CA-66D58F2C6DCC}">
      <dgm:prSet/>
      <dgm:spPr/>
      <dgm:t>
        <a:bodyPr/>
        <a:lstStyle/>
        <a:p>
          <a:endParaRPr lang="en-US"/>
        </a:p>
      </dgm:t>
    </dgm:pt>
    <dgm:pt modelId="{01AB416E-07A3-468C-A0BA-0473F2C0F9B4}" type="sibTrans" cxnId="{F6E53480-87DF-42E7-83CA-66D58F2C6DCC}">
      <dgm:prSet/>
      <dgm:spPr/>
      <dgm:t>
        <a:bodyPr/>
        <a:lstStyle/>
        <a:p>
          <a:endParaRPr lang="en-US"/>
        </a:p>
      </dgm:t>
    </dgm:pt>
    <dgm:pt modelId="{CD1160DD-52EF-49C2-BA82-D3ECC761CAE5}">
      <dgm:prSet custT="1"/>
      <dgm:spPr/>
      <dgm:t>
        <a:bodyPr/>
        <a:lstStyle/>
        <a:p>
          <a:pPr rtl="0"/>
          <a:r>
            <a:rPr lang="en-US" sz="1600" dirty="0"/>
            <a:t>Technical assistance on -</a:t>
          </a:r>
        </a:p>
      </dgm:t>
    </dgm:pt>
    <dgm:pt modelId="{054DBE77-03D0-4745-8778-DEC22C5FF03A}" type="parTrans" cxnId="{A76E5350-9921-4A00-9F90-AC092851E638}">
      <dgm:prSet/>
      <dgm:spPr/>
      <dgm:t>
        <a:bodyPr/>
        <a:lstStyle/>
        <a:p>
          <a:endParaRPr lang="en-US"/>
        </a:p>
      </dgm:t>
    </dgm:pt>
    <dgm:pt modelId="{883BF474-DC18-43AF-B3D7-C03336B32873}" type="sibTrans" cxnId="{A76E5350-9921-4A00-9F90-AC092851E638}">
      <dgm:prSet/>
      <dgm:spPr/>
      <dgm:t>
        <a:bodyPr/>
        <a:lstStyle/>
        <a:p>
          <a:endParaRPr lang="en-US"/>
        </a:p>
      </dgm:t>
    </dgm:pt>
    <dgm:pt modelId="{77FEF3B9-8115-4B32-9171-5CF278669259}">
      <dgm:prSet custT="1"/>
      <dgm:spPr/>
      <dgm:t>
        <a:bodyPr/>
        <a:lstStyle/>
        <a:p>
          <a:pPr rtl="0"/>
          <a:r>
            <a:rPr lang="en-US" sz="1600" dirty="0"/>
            <a:t>Strengthening SCD program and NSCAEM activities, </a:t>
          </a:r>
        </a:p>
      </dgm:t>
    </dgm:pt>
    <dgm:pt modelId="{58A8B8B0-B901-4486-A1EE-B161FEB9D76D}" type="parTrans" cxnId="{9DC56202-C089-473A-9EB9-48EFE1567A66}">
      <dgm:prSet/>
      <dgm:spPr/>
      <dgm:t>
        <a:bodyPr/>
        <a:lstStyle/>
        <a:p>
          <a:endParaRPr lang="en-US"/>
        </a:p>
      </dgm:t>
    </dgm:pt>
    <dgm:pt modelId="{6F73D7A3-FCE0-4A1D-9654-3994940FB626}" type="sibTrans" cxnId="{9DC56202-C089-473A-9EB9-48EFE1567A66}">
      <dgm:prSet/>
      <dgm:spPr/>
      <dgm:t>
        <a:bodyPr/>
        <a:lstStyle/>
        <a:p>
          <a:endParaRPr lang="en-US"/>
        </a:p>
      </dgm:t>
    </dgm:pt>
    <dgm:pt modelId="{46E53C90-1B0B-4A8D-AE4A-D011DB3465DD}">
      <dgm:prSet custT="1"/>
      <dgm:spPr/>
      <dgm:t>
        <a:bodyPr/>
        <a:lstStyle/>
        <a:p>
          <a:pPr rtl="0"/>
          <a:r>
            <a:rPr lang="en-US" sz="1600" dirty="0"/>
            <a:t>Knowledge product preparation, </a:t>
          </a:r>
        </a:p>
      </dgm:t>
    </dgm:pt>
    <dgm:pt modelId="{75581252-5BD8-408A-88D6-F4E47F056F89}" type="parTrans" cxnId="{3D3A54E6-6C60-40C5-9BF4-DD24360C64EC}">
      <dgm:prSet/>
      <dgm:spPr/>
      <dgm:t>
        <a:bodyPr/>
        <a:lstStyle/>
        <a:p>
          <a:endParaRPr lang="en-US"/>
        </a:p>
      </dgm:t>
    </dgm:pt>
    <dgm:pt modelId="{AF98B07F-E510-49C9-AC0C-C05353CEE82D}" type="sibTrans" cxnId="{3D3A54E6-6C60-40C5-9BF4-DD24360C64EC}">
      <dgm:prSet/>
      <dgm:spPr/>
      <dgm:t>
        <a:bodyPr/>
        <a:lstStyle/>
        <a:p>
          <a:endParaRPr lang="en-US"/>
        </a:p>
      </dgm:t>
    </dgm:pt>
    <dgm:pt modelId="{BEF52954-6290-47C0-8561-2B2F194CABA7}">
      <dgm:prSet custT="1"/>
      <dgm:spPr/>
      <dgm:t>
        <a:bodyPr/>
        <a:lstStyle/>
        <a:p>
          <a:pPr rtl="0"/>
          <a:r>
            <a:rPr lang="en-US" sz="1600" dirty="0"/>
            <a:t>Monitoring program implementation – at state level and Nandurbar and Gadchiroli,</a:t>
          </a:r>
        </a:p>
      </dgm:t>
    </dgm:pt>
    <dgm:pt modelId="{3CD88562-F7E7-4B59-8830-F8584497F4FE}" type="parTrans" cxnId="{0B7AEDC6-6CC7-463D-B348-EB3552D82EA7}">
      <dgm:prSet/>
      <dgm:spPr/>
      <dgm:t>
        <a:bodyPr/>
        <a:lstStyle/>
        <a:p>
          <a:endParaRPr lang="en-US"/>
        </a:p>
      </dgm:t>
    </dgm:pt>
    <dgm:pt modelId="{A8ADB738-AB4B-4BD9-BDC5-4397EFCC53EA}" type="sibTrans" cxnId="{0B7AEDC6-6CC7-463D-B348-EB3552D82EA7}">
      <dgm:prSet/>
      <dgm:spPr/>
      <dgm:t>
        <a:bodyPr/>
        <a:lstStyle/>
        <a:p>
          <a:endParaRPr lang="en-US"/>
        </a:p>
      </dgm:t>
    </dgm:pt>
    <dgm:pt modelId="{100C4C5E-7851-457C-A694-F2B88A237E84}">
      <dgm:prSet custT="1"/>
      <dgm:spPr/>
      <dgm:t>
        <a:bodyPr/>
        <a:lstStyle/>
        <a:p>
          <a:pPr rtl="0"/>
          <a:r>
            <a:rPr lang="en-US" sz="1600" dirty="0"/>
            <a:t>innovations implementation</a:t>
          </a:r>
        </a:p>
      </dgm:t>
    </dgm:pt>
    <dgm:pt modelId="{98B6726D-10FA-4DAB-89D9-6C545BC37BB6}" type="parTrans" cxnId="{9634177D-9EBD-42A5-8FAC-0A335F8BC973}">
      <dgm:prSet/>
      <dgm:spPr/>
      <dgm:t>
        <a:bodyPr/>
        <a:lstStyle/>
        <a:p>
          <a:endParaRPr lang="en-US"/>
        </a:p>
      </dgm:t>
    </dgm:pt>
    <dgm:pt modelId="{88B4BD64-1087-4463-8DD8-65EE27E2D751}" type="sibTrans" cxnId="{9634177D-9EBD-42A5-8FAC-0A335F8BC973}">
      <dgm:prSet/>
      <dgm:spPr/>
      <dgm:t>
        <a:bodyPr/>
        <a:lstStyle/>
        <a:p>
          <a:endParaRPr lang="en-US"/>
        </a:p>
      </dgm:t>
    </dgm:pt>
    <dgm:pt modelId="{F7BF5885-B9EC-41CD-840C-FEA68FF3E8DE}" type="pres">
      <dgm:prSet presAssocID="{60176D08-53C1-4B19-8DAE-820C89E9199B}" presName="Name0" presStyleCnt="0">
        <dgm:presLayoutVars>
          <dgm:dir/>
          <dgm:animLvl val="lvl"/>
          <dgm:resizeHandles val="exact"/>
        </dgm:presLayoutVars>
      </dgm:prSet>
      <dgm:spPr/>
    </dgm:pt>
    <dgm:pt modelId="{5AE7D894-83D3-4961-A090-99D3B74D26C8}" type="pres">
      <dgm:prSet presAssocID="{FB445DB9-2016-469F-9F73-2731794E3066}" presName="linNode" presStyleCnt="0"/>
      <dgm:spPr/>
    </dgm:pt>
    <dgm:pt modelId="{BD60F274-7DF7-4494-8381-E9A0ECCF16A6}" type="pres">
      <dgm:prSet presAssocID="{FB445DB9-2016-469F-9F73-2731794E3066}" presName="parentText" presStyleLbl="node1" presStyleIdx="0" presStyleCnt="6" custScaleX="78000" custScaleY="60741">
        <dgm:presLayoutVars>
          <dgm:chMax val="1"/>
          <dgm:bulletEnabled val="1"/>
        </dgm:presLayoutVars>
      </dgm:prSet>
      <dgm:spPr/>
    </dgm:pt>
    <dgm:pt modelId="{14204BFD-2722-46C5-9DBE-0A0A58C8541F}" type="pres">
      <dgm:prSet presAssocID="{FB445DB9-2016-469F-9F73-2731794E3066}" presName="descendantText" presStyleLbl="alignAccFollowNode1" presStyleIdx="0" presStyleCnt="6" custScaleY="76750">
        <dgm:presLayoutVars>
          <dgm:bulletEnabled val="1"/>
        </dgm:presLayoutVars>
      </dgm:prSet>
      <dgm:spPr/>
    </dgm:pt>
    <dgm:pt modelId="{19FD7063-B7B5-4AFB-8957-E9D2A94663F5}" type="pres">
      <dgm:prSet presAssocID="{C0708BCA-A8A8-4FB8-A23D-5A346745CF9C}" presName="sp" presStyleCnt="0"/>
      <dgm:spPr/>
    </dgm:pt>
    <dgm:pt modelId="{4351EA82-FFD0-4D81-82E1-5A0442DAE11A}" type="pres">
      <dgm:prSet presAssocID="{20067F8C-1ED9-4F1B-AF12-976395B58ECC}" presName="linNode" presStyleCnt="0"/>
      <dgm:spPr/>
    </dgm:pt>
    <dgm:pt modelId="{3F22EAF7-AE14-4AC6-9A50-434A747FDED9}" type="pres">
      <dgm:prSet presAssocID="{20067F8C-1ED9-4F1B-AF12-976395B58ECC}" presName="parentText" presStyleLbl="node1" presStyleIdx="1" presStyleCnt="6" custScaleX="78000" custScaleY="60741">
        <dgm:presLayoutVars>
          <dgm:chMax val="1"/>
          <dgm:bulletEnabled val="1"/>
        </dgm:presLayoutVars>
      </dgm:prSet>
      <dgm:spPr/>
    </dgm:pt>
    <dgm:pt modelId="{93414183-9FB7-4EA6-A467-6CE44B268794}" type="pres">
      <dgm:prSet presAssocID="{20067F8C-1ED9-4F1B-AF12-976395B58ECC}" presName="descendantText" presStyleLbl="alignAccFollowNode1" presStyleIdx="1" presStyleCnt="6" custScaleY="76750">
        <dgm:presLayoutVars>
          <dgm:bulletEnabled val="1"/>
        </dgm:presLayoutVars>
      </dgm:prSet>
      <dgm:spPr/>
    </dgm:pt>
    <dgm:pt modelId="{BFF46C8C-B172-46C3-8CBB-B0B2276D37BA}" type="pres">
      <dgm:prSet presAssocID="{5C21296D-3A10-4526-9E2F-C01AE2494280}" presName="sp" presStyleCnt="0"/>
      <dgm:spPr/>
    </dgm:pt>
    <dgm:pt modelId="{C73B242A-E35C-4D79-ACC1-32182FA3A720}" type="pres">
      <dgm:prSet presAssocID="{A6B070D7-78A1-4D62-8721-EB8226E608BB}" presName="linNode" presStyleCnt="0"/>
      <dgm:spPr/>
    </dgm:pt>
    <dgm:pt modelId="{710F4170-F9F3-4D68-B528-5FB5280F0323}" type="pres">
      <dgm:prSet presAssocID="{A6B070D7-78A1-4D62-8721-EB8226E608BB}" presName="parentText" presStyleLbl="node1" presStyleIdx="2" presStyleCnt="6" custScaleX="78000" custScaleY="60741">
        <dgm:presLayoutVars>
          <dgm:chMax val="1"/>
          <dgm:bulletEnabled val="1"/>
        </dgm:presLayoutVars>
      </dgm:prSet>
      <dgm:spPr/>
    </dgm:pt>
    <dgm:pt modelId="{851C4290-1ED0-4350-9155-4B264B820E9E}" type="pres">
      <dgm:prSet presAssocID="{A6B070D7-78A1-4D62-8721-EB8226E608BB}" presName="descendantText" presStyleLbl="alignAccFollowNode1" presStyleIdx="2" presStyleCnt="6" custScaleY="76750">
        <dgm:presLayoutVars>
          <dgm:bulletEnabled val="1"/>
        </dgm:presLayoutVars>
      </dgm:prSet>
      <dgm:spPr/>
    </dgm:pt>
    <dgm:pt modelId="{6203F329-6143-4D1C-BA68-4799370D9DDA}" type="pres">
      <dgm:prSet presAssocID="{F524D27D-8771-41E1-9712-15565ED61832}" presName="sp" presStyleCnt="0"/>
      <dgm:spPr/>
    </dgm:pt>
    <dgm:pt modelId="{B393EE89-7C11-4DD8-A58D-3DE238E2188A}" type="pres">
      <dgm:prSet presAssocID="{A43E1E9C-B8A2-4013-A90D-A151F6F3E590}" presName="linNode" presStyleCnt="0"/>
      <dgm:spPr/>
    </dgm:pt>
    <dgm:pt modelId="{8B788AE4-9348-4F2D-9549-4DDD22CF5BD3}" type="pres">
      <dgm:prSet presAssocID="{A43E1E9C-B8A2-4013-A90D-A151F6F3E590}" presName="parentText" presStyleLbl="node1" presStyleIdx="3" presStyleCnt="6" custScaleX="78000" custScaleY="60741">
        <dgm:presLayoutVars>
          <dgm:chMax val="1"/>
          <dgm:bulletEnabled val="1"/>
        </dgm:presLayoutVars>
      </dgm:prSet>
      <dgm:spPr/>
    </dgm:pt>
    <dgm:pt modelId="{6AAA0D37-BC72-422B-850B-0815C8B7CD93}" type="pres">
      <dgm:prSet presAssocID="{A43E1E9C-B8A2-4013-A90D-A151F6F3E590}" presName="descendantText" presStyleLbl="alignAccFollowNode1" presStyleIdx="3" presStyleCnt="6" custScaleY="76750">
        <dgm:presLayoutVars>
          <dgm:bulletEnabled val="1"/>
        </dgm:presLayoutVars>
      </dgm:prSet>
      <dgm:spPr/>
    </dgm:pt>
    <dgm:pt modelId="{DB1D7967-B3EE-47E3-9882-F30E31B11289}" type="pres">
      <dgm:prSet presAssocID="{8A638777-FCF9-4D73-AF1A-9F51FEC178D5}" presName="sp" presStyleCnt="0"/>
      <dgm:spPr/>
    </dgm:pt>
    <dgm:pt modelId="{6A491308-0698-4740-B7BF-A293C15357CF}" type="pres">
      <dgm:prSet presAssocID="{8418924F-D5FD-4E9E-A551-D5260D6C98A9}" presName="linNode" presStyleCnt="0"/>
      <dgm:spPr/>
    </dgm:pt>
    <dgm:pt modelId="{E13239F6-951D-4702-89E3-1C96278B4DD2}" type="pres">
      <dgm:prSet presAssocID="{8418924F-D5FD-4E9E-A551-D5260D6C98A9}" presName="parentText" presStyleLbl="node1" presStyleIdx="4" presStyleCnt="6" custScaleX="78000" custScaleY="60741">
        <dgm:presLayoutVars>
          <dgm:chMax val="1"/>
          <dgm:bulletEnabled val="1"/>
        </dgm:presLayoutVars>
      </dgm:prSet>
      <dgm:spPr/>
    </dgm:pt>
    <dgm:pt modelId="{62C8B357-D22A-4A16-A093-7F9E729DFBFB}" type="pres">
      <dgm:prSet presAssocID="{8418924F-D5FD-4E9E-A551-D5260D6C98A9}" presName="descendantText" presStyleLbl="alignAccFollowNode1" presStyleIdx="4" presStyleCnt="6" custScaleY="76750">
        <dgm:presLayoutVars>
          <dgm:bulletEnabled val="1"/>
        </dgm:presLayoutVars>
      </dgm:prSet>
      <dgm:spPr/>
    </dgm:pt>
    <dgm:pt modelId="{4591CAC0-BFFA-4434-ABFC-8F1FC1B25A92}" type="pres">
      <dgm:prSet presAssocID="{63A8D5DF-469B-44D3-A38E-05B53596A7F9}" presName="sp" presStyleCnt="0"/>
      <dgm:spPr/>
    </dgm:pt>
    <dgm:pt modelId="{C4A44D85-849E-4F31-A3C8-B49279B6D345}" type="pres">
      <dgm:prSet presAssocID="{A6506F56-D867-4331-83EB-AC7774D93D64}" presName="linNode" presStyleCnt="0"/>
      <dgm:spPr/>
    </dgm:pt>
    <dgm:pt modelId="{A8AE9A7B-7B14-4F14-A276-C935862D9670}" type="pres">
      <dgm:prSet presAssocID="{A6506F56-D867-4331-83EB-AC7774D93D64}" presName="parentText" presStyleLbl="node1" presStyleIdx="5" presStyleCnt="6" custScaleX="78076" custScaleY="130326">
        <dgm:presLayoutVars>
          <dgm:chMax val="1"/>
          <dgm:bulletEnabled val="1"/>
        </dgm:presLayoutVars>
      </dgm:prSet>
      <dgm:spPr/>
    </dgm:pt>
    <dgm:pt modelId="{1D2463A6-4137-428A-AB29-54D3F4CC739D}" type="pres">
      <dgm:prSet presAssocID="{A6506F56-D867-4331-83EB-AC7774D93D64}" presName="descendantText" presStyleLbl="alignAccFollowNode1" presStyleIdx="5" presStyleCnt="6" custScaleY="159680">
        <dgm:presLayoutVars>
          <dgm:bulletEnabled val="1"/>
        </dgm:presLayoutVars>
      </dgm:prSet>
      <dgm:spPr/>
    </dgm:pt>
  </dgm:ptLst>
  <dgm:cxnLst>
    <dgm:cxn modelId="{9DC56202-C089-473A-9EB9-48EFE1567A66}" srcId="{CD1160DD-52EF-49C2-BA82-D3ECC761CAE5}" destId="{77FEF3B9-8115-4B32-9171-5CF278669259}" srcOrd="0" destOrd="0" parTransId="{58A8B8B0-B901-4486-A1EE-B161FEB9D76D}" sibTransId="{6F73D7A3-FCE0-4A1D-9654-3994940FB626}"/>
    <dgm:cxn modelId="{F5F97319-2C5A-4976-8B49-111A0208D0F7}" srcId="{A43E1E9C-B8A2-4013-A90D-A151F6F3E590}" destId="{DF1090B4-3E9D-451C-A82E-EF75DB62A402}" srcOrd="0" destOrd="0" parTransId="{9455AB45-4272-4658-AC5F-7D74E1AB9294}" sibTransId="{D2F5AAF9-42E4-4FB0-9044-BD5E1F9018E9}"/>
    <dgm:cxn modelId="{309C851A-89D6-4D1A-A538-E7F982FADD6A}" type="presOf" srcId="{100C4C5E-7851-457C-A694-F2B88A237E84}" destId="{1D2463A6-4137-428A-AB29-54D3F4CC739D}" srcOrd="0" destOrd="4" presId="urn:microsoft.com/office/officeart/2005/8/layout/vList5"/>
    <dgm:cxn modelId="{B2C02B1C-E7F2-40C4-A1CB-E8048F3C5949}" srcId="{60176D08-53C1-4B19-8DAE-820C89E9199B}" destId="{A43E1E9C-B8A2-4013-A90D-A151F6F3E590}" srcOrd="3" destOrd="0" parTransId="{ECDC59E9-6362-4FE8-A6DD-DA5C812A6253}" sibTransId="{8A638777-FCF9-4D73-AF1A-9F51FEC178D5}"/>
    <dgm:cxn modelId="{B4E5F423-4D29-4913-B829-CFFE730713FB}" srcId="{60176D08-53C1-4B19-8DAE-820C89E9199B}" destId="{A6506F56-D867-4331-83EB-AC7774D93D64}" srcOrd="5" destOrd="0" parTransId="{E658D6A0-40F3-4390-B51A-F0CFA328F60C}" sibTransId="{251653C6-6C27-4FF0-8FDD-D6BFE7E51C72}"/>
    <dgm:cxn modelId="{59387E2E-0B42-4C98-AE47-55E1EE0349AE}" type="presOf" srcId="{CD1160DD-52EF-49C2-BA82-D3ECC761CAE5}" destId="{1D2463A6-4137-428A-AB29-54D3F4CC739D}" srcOrd="0" destOrd="0" presId="urn:microsoft.com/office/officeart/2005/8/layout/vList5"/>
    <dgm:cxn modelId="{9E42862F-1DF3-4DE2-B1A2-6C83355C8192}" type="presOf" srcId="{FB445DB9-2016-469F-9F73-2731794E3066}" destId="{BD60F274-7DF7-4494-8381-E9A0ECCF16A6}" srcOrd="0" destOrd="0" presId="urn:microsoft.com/office/officeart/2005/8/layout/vList5"/>
    <dgm:cxn modelId="{09146830-F193-4C2F-BF82-2F3AEA193CFB}" type="presOf" srcId="{734C3C87-F88E-43D0-9931-11F35C6702CE}" destId="{851C4290-1ED0-4350-9155-4B264B820E9E}" srcOrd="0" destOrd="0" presId="urn:microsoft.com/office/officeart/2005/8/layout/vList5"/>
    <dgm:cxn modelId="{4203FA33-EFD5-4B91-B370-20A217544C59}" type="presOf" srcId="{8418924F-D5FD-4E9E-A551-D5260D6C98A9}" destId="{E13239F6-951D-4702-89E3-1C96278B4DD2}" srcOrd="0" destOrd="0" presId="urn:microsoft.com/office/officeart/2005/8/layout/vList5"/>
    <dgm:cxn modelId="{7A75B636-1327-427F-A8A8-B8B02E72FE75}" type="presOf" srcId="{60176D08-53C1-4B19-8DAE-820C89E9199B}" destId="{F7BF5885-B9EC-41CD-840C-FEA68FF3E8DE}" srcOrd="0" destOrd="0" presId="urn:microsoft.com/office/officeart/2005/8/layout/vList5"/>
    <dgm:cxn modelId="{2D4D8338-20F0-4844-BEE8-A9D2646B229A}" srcId="{A6B070D7-78A1-4D62-8721-EB8226E608BB}" destId="{734C3C87-F88E-43D0-9931-11F35C6702CE}" srcOrd="0" destOrd="0" parTransId="{AA909CF6-3CF3-48BD-B9B2-70A32426827D}" sibTransId="{C6043EAC-2DCB-444C-9D26-E2C946D27ACB}"/>
    <dgm:cxn modelId="{0BD28662-9DCB-4DD9-AECD-44904F780F53}" type="presOf" srcId="{6D974DDC-CC5B-457E-A07A-A5620CAB01CE}" destId="{62C8B357-D22A-4A16-A093-7F9E729DFBFB}" srcOrd="0" destOrd="0" presId="urn:microsoft.com/office/officeart/2005/8/layout/vList5"/>
    <dgm:cxn modelId="{73C6514A-69C5-4568-BF81-76403646749D}" srcId="{60176D08-53C1-4B19-8DAE-820C89E9199B}" destId="{20067F8C-1ED9-4F1B-AF12-976395B58ECC}" srcOrd="1" destOrd="0" parTransId="{7EA484CF-8ECB-4823-A6BE-65197751685C}" sibTransId="{5C21296D-3A10-4526-9E2F-C01AE2494280}"/>
    <dgm:cxn modelId="{4BB9C54C-4AA4-427A-9AE6-D38708909DBB}" type="presOf" srcId="{A6B070D7-78A1-4D62-8721-EB8226E608BB}" destId="{710F4170-F9F3-4D68-B528-5FB5280F0323}" srcOrd="0" destOrd="0" presId="urn:microsoft.com/office/officeart/2005/8/layout/vList5"/>
    <dgm:cxn modelId="{A76E5350-9921-4A00-9F90-AC092851E638}" srcId="{A6506F56-D867-4331-83EB-AC7774D93D64}" destId="{CD1160DD-52EF-49C2-BA82-D3ECC761CAE5}" srcOrd="0" destOrd="0" parTransId="{054DBE77-03D0-4745-8778-DEC22C5FF03A}" sibTransId="{883BF474-DC18-43AF-B3D7-C03336B32873}"/>
    <dgm:cxn modelId="{1ED8DF73-9202-4D47-A077-E520615252F9}" type="presOf" srcId="{4EDFCB18-7626-4FE7-AAF5-11BB0A57E3D6}" destId="{14204BFD-2722-46C5-9DBE-0A0A58C8541F}" srcOrd="0" destOrd="0" presId="urn:microsoft.com/office/officeart/2005/8/layout/vList5"/>
    <dgm:cxn modelId="{3E079374-FAF1-4CDC-8792-2F02F77BA330}" srcId="{FB445DB9-2016-469F-9F73-2731794E3066}" destId="{4EDFCB18-7626-4FE7-AAF5-11BB0A57E3D6}" srcOrd="0" destOrd="0" parTransId="{24CC82C5-742D-42F2-A891-0D04D0F563E9}" sibTransId="{B42CD8E3-E83B-469F-BBE1-B7F4F14BC076}"/>
    <dgm:cxn modelId="{51CE377B-9615-4B43-ACC9-CEA45ACB5D49}" type="presOf" srcId="{46E53C90-1B0B-4A8D-AE4A-D011DB3465DD}" destId="{1D2463A6-4137-428A-AB29-54D3F4CC739D}" srcOrd="0" destOrd="2" presId="urn:microsoft.com/office/officeart/2005/8/layout/vList5"/>
    <dgm:cxn modelId="{9634177D-9EBD-42A5-8FAC-0A335F8BC973}" srcId="{CD1160DD-52EF-49C2-BA82-D3ECC761CAE5}" destId="{100C4C5E-7851-457C-A694-F2B88A237E84}" srcOrd="3" destOrd="0" parTransId="{98B6726D-10FA-4DAB-89D9-6C545BC37BB6}" sibTransId="{88B4BD64-1087-4463-8DD8-65EE27E2D751}"/>
    <dgm:cxn modelId="{E76F9A7F-DCF2-4B10-A634-CB3285F9CD6C}" type="presOf" srcId="{BEF52954-6290-47C0-8561-2B2F194CABA7}" destId="{1D2463A6-4137-428A-AB29-54D3F4CC739D}" srcOrd="0" destOrd="3" presId="urn:microsoft.com/office/officeart/2005/8/layout/vList5"/>
    <dgm:cxn modelId="{F6E53480-87DF-42E7-83CA-66D58F2C6DCC}" srcId="{8418924F-D5FD-4E9E-A551-D5260D6C98A9}" destId="{6D974DDC-CC5B-457E-A07A-A5620CAB01CE}" srcOrd="0" destOrd="0" parTransId="{CD7776B1-683B-46A8-9186-0465A0F04A3B}" sibTransId="{01AB416E-07A3-468C-A0BA-0473F2C0F9B4}"/>
    <dgm:cxn modelId="{BDC62D83-8A0B-473E-B84C-4BED4B996B22}" type="presOf" srcId="{20067F8C-1ED9-4F1B-AF12-976395B58ECC}" destId="{3F22EAF7-AE14-4AC6-9A50-434A747FDED9}" srcOrd="0" destOrd="0" presId="urn:microsoft.com/office/officeart/2005/8/layout/vList5"/>
    <dgm:cxn modelId="{9F009E88-8EFB-4D48-9CF2-973EE1BA1B2E}" srcId="{60176D08-53C1-4B19-8DAE-820C89E9199B}" destId="{A6B070D7-78A1-4D62-8721-EB8226E608BB}" srcOrd="2" destOrd="0" parTransId="{8B611267-506E-4B67-B1DF-1A123C078C20}" sibTransId="{F524D27D-8771-41E1-9712-15565ED61832}"/>
    <dgm:cxn modelId="{D84B1E8D-7F7C-432C-91F0-8909FA2F4939}" srcId="{20067F8C-1ED9-4F1B-AF12-976395B58ECC}" destId="{AB7511F7-799C-4747-9B55-B0F37D1524AB}" srcOrd="0" destOrd="0" parTransId="{58CCCF7B-B645-4B1F-9709-8C83D528B0AF}" sibTransId="{5DCAC968-2C43-4E11-98D8-72FE86823262}"/>
    <dgm:cxn modelId="{BC132A96-972D-4D31-9DC4-01C712DA6678}" type="presOf" srcId="{77FEF3B9-8115-4B32-9171-5CF278669259}" destId="{1D2463A6-4137-428A-AB29-54D3F4CC739D}" srcOrd="0" destOrd="1" presId="urn:microsoft.com/office/officeart/2005/8/layout/vList5"/>
    <dgm:cxn modelId="{358DF1A7-31C6-4A2D-B084-A1F32151F975}" srcId="{60176D08-53C1-4B19-8DAE-820C89E9199B}" destId="{FB445DB9-2016-469F-9F73-2731794E3066}" srcOrd="0" destOrd="0" parTransId="{E6C52ADC-8A2D-41A2-9557-6B8B050C8506}" sibTransId="{C0708BCA-A8A8-4FB8-A23D-5A346745CF9C}"/>
    <dgm:cxn modelId="{F04895BE-D8E5-40B1-B766-B75B2E4970D7}" type="presOf" srcId="{DF1090B4-3E9D-451C-A82E-EF75DB62A402}" destId="{6AAA0D37-BC72-422B-850B-0815C8B7CD93}" srcOrd="0" destOrd="0" presId="urn:microsoft.com/office/officeart/2005/8/layout/vList5"/>
    <dgm:cxn modelId="{585F1EC3-E6D4-4B08-BB48-77507960B87E}" type="presOf" srcId="{A6506F56-D867-4331-83EB-AC7774D93D64}" destId="{A8AE9A7B-7B14-4F14-A276-C935862D9670}" srcOrd="0" destOrd="0" presId="urn:microsoft.com/office/officeart/2005/8/layout/vList5"/>
    <dgm:cxn modelId="{0B7AEDC6-6CC7-463D-B348-EB3552D82EA7}" srcId="{CD1160DD-52EF-49C2-BA82-D3ECC761CAE5}" destId="{BEF52954-6290-47C0-8561-2B2F194CABA7}" srcOrd="2" destOrd="0" parTransId="{3CD88562-F7E7-4B59-8830-F8584497F4FE}" sibTransId="{A8ADB738-AB4B-4BD9-BDC5-4397EFCC53EA}"/>
    <dgm:cxn modelId="{0E52B9D3-40C5-42A6-B4C8-FEE618884577}" type="presOf" srcId="{AB7511F7-799C-4747-9B55-B0F37D1524AB}" destId="{93414183-9FB7-4EA6-A467-6CE44B268794}" srcOrd="0" destOrd="0" presId="urn:microsoft.com/office/officeart/2005/8/layout/vList5"/>
    <dgm:cxn modelId="{E2FB28E4-F050-4AF3-A344-D3CC100F8EEC}" srcId="{60176D08-53C1-4B19-8DAE-820C89E9199B}" destId="{8418924F-D5FD-4E9E-A551-D5260D6C98A9}" srcOrd="4" destOrd="0" parTransId="{31DC46C2-50D5-4980-9224-9EE4892FFFAC}" sibTransId="{63A8D5DF-469B-44D3-A38E-05B53596A7F9}"/>
    <dgm:cxn modelId="{3D3A54E6-6C60-40C5-9BF4-DD24360C64EC}" srcId="{CD1160DD-52EF-49C2-BA82-D3ECC761CAE5}" destId="{46E53C90-1B0B-4A8D-AE4A-D011DB3465DD}" srcOrd="1" destOrd="0" parTransId="{75581252-5BD8-408A-88D6-F4E47F056F89}" sibTransId="{AF98B07F-E510-49C9-AC0C-C05353CEE82D}"/>
    <dgm:cxn modelId="{16F050ED-1529-47B1-ABEB-CB6146BF094C}" type="presOf" srcId="{A43E1E9C-B8A2-4013-A90D-A151F6F3E590}" destId="{8B788AE4-9348-4F2D-9549-4DDD22CF5BD3}" srcOrd="0" destOrd="0" presId="urn:microsoft.com/office/officeart/2005/8/layout/vList5"/>
    <dgm:cxn modelId="{ECF57BB0-21D2-40CE-B31C-EE93084B36E0}" type="presParOf" srcId="{F7BF5885-B9EC-41CD-840C-FEA68FF3E8DE}" destId="{5AE7D894-83D3-4961-A090-99D3B74D26C8}" srcOrd="0" destOrd="0" presId="urn:microsoft.com/office/officeart/2005/8/layout/vList5"/>
    <dgm:cxn modelId="{6183BB05-8517-4ACA-851E-C032CEDD98DB}" type="presParOf" srcId="{5AE7D894-83D3-4961-A090-99D3B74D26C8}" destId="{BD60F274-7DF7-4494-8381-E9A0ECCF16A6}" srcOrd="0" destOrd="0" presId="urn:microsoft.com/office/officeart/2005/8/layout/vList5"/>
    <dgm:cxn modelId="{60282A1B-1BD1-4F0E-B41C-A90D994BAF08}" type="presParOf" srcId="{5AE7D894-83D3-4961-A090-99D3B74D26C8}" destId="{14204BFD-2722-46C5-9DBE-0A0A58C8541F}" srcOrd="1" destOrd="0" presId="urn:microsoft.com/office/officeart/2005/8/layout/vList5"/>
    <dgm:cxn modelId="{DBD14D59-5219-416B-B1DA-764E14E8D2E2}" type="presParOf" srcId="{F7BF5885-B9EC-41CD-840C-FEA68FF3E8DE}" destId="{19FD7063-B7B5-4AFB-8957-E9D2A94663F5}" srcOrd="1" destOrd="0" presId="urn:microsoft.com/office/officeart/2005/8/layout/vList5"/>
    <dgm:cxn modelId="{2DFB678C-695F-443C-B819-452E71442E21}" type="presParOf" srcId="{F7BF5885-B9EC-41CD-840C-FEA68FF3E8DE}" destId="{4351EA82-FFD0-4D81-82E1-5A0442DAE11A}" srcOrd="2" destOrd="0" presId="urn:microsoft.com/office/officeart/2005/8/layout/vList5"/>
    <dgm:cxn modelId="{139B9EA2-B881-43CB-9FE4-84F7093B7E83}" type="presParOf" srcId="{4351EA82-FFD0-4D81-82E1-5A0442DAE11A}" destId="{3F22EAF7-AE14-4AC6-9A50-434A747FDED9}" srcOrd="0" destOrd="0" presId="urn:microsoft.com/office/officeart/2005/8/layout/vList5"/>
    <dgm:cxn modelId="{4C3E6CA5-3E91-4F2E-8407-C27FBDFEBB93}" type="presParOf" srcId="{4351EA82-FFD0-4D81-82E1-5A0442DAE11A}" destId="{93414183-9FB7-4EA6-A467-6CE44B268794}" srcOrd="1" destOrd="0" presId="urn:microsoft.com/office/officeart/2005/8/layout/vList5"/>
    <dgm:cxn modelId="{553ED8DE-92A2-4719-9216-FAA2005EA656}" type="presParOf" srcId="{F7BF5885-B9EC-41CD-840C-FEA68FF3E8DE}" destId="{BFF46C8C-B172-46C3-8CBB-B0B2276D37BA}" srcOrd="3" destOrd="0" presId="urn:microsoft.com/office/officeart/2005/8/layout/vList5"/>
    <dgm:cxn modelId="{6763B7B5-9ED0-4ADF-B65D-5B1189923037}" type="presParOf" srcId="{F7BF5885-B9EC-41CD-840C-FEA68FF3E8DE}" destId="{C73B242A-E35C-4D79-ACC1-32182FA3A720}" srcOrd="4" destOrd="0" presId="urn:microsoft.com/office/officeart/2005/8/layout/vList5"/>
    <dgm:cxn modelId="{6559406E-86C6-4AA8-B55D-B32D1CE3BC2B}" type="presParOf" srcId="{C73B242A-E35C-4D79-ACC1-32182FA3A720}" destId="{710F4170-F9F3-4D68-B528-5FB5280F0323}" srcOrd="0" destOrd="0" presId="urn:microsoft.com/office/officeart/2005/8/layout/vList5"/>
    <dgm:cxn modelId="{22553C2C-3988-420E-AA8B-FF22E8773A68}" type="presParOf" srcId="{C73B242A-E35C-4D79-ACC1-32182FA3A720}" destId="{851C4290-1ED0-4350-9155-4B264B820E9E}" srcOrd="1" destOrd="0" presId="urn:microsoft.com/office/officeart/2005/8/layout/vList5"/>
    <dgm:cxn modelId="{EDAADC5D-6155-441B-AAD1-08662B26A4D9}" type="presParOf" srcId="{F7BF5885-B9EC-41CD-840C-FEA68FF3E8DE}" destId="{6203F329-6143-4D1C-BA68-4799370D9DDA}" srcOrd="5" destOrd="0" presId="urn:microsoft.com/office/officeart/2005/8/layout/vList5"/>
    <dgm:cxn modelId="{09B3E431-8A90-4DDB-A6CC-E339E3D170C7}" type="presParOf" srcId="{F7BF5885-B9EC-41CD-840C-FEA68FF3E8DE}" destId="{B393EE89-7C11-4DD8-A58D-3DE238E2188A}" srcOrd="6" destOrd="0" presId="urn:microsoft.com/office/officeart/2005/8/layout/vList5"/>
    <dgm:cxn modelId="{79ABF751-2BF1-4146-993E-1A85A58A30D5}" type="presParOf" srcId="{B393EE89-7C11-4DD8-A58D-3DE238E2188A}" destId="{8B788AE4-9348-4F2D-9549-4DDD22CF5BD3}" srcOrd="0" destOrd="0" presId="urn:microsoft.com/office/officeart/2005/8/layout/vList5"/>
    <dgm:cxn modelId="{B005A6FD-7D15-4DD5-9FB5-B65A3C921BB8}" type="presParOf" srcId="{B393EE89-7C11-4DD8-A58D-3DE238E2188A}" destId="{6AAA0D37-BC72-422B-850B-0815C8B7CD93}" srcOrd="1" destOrd="0" presId="urn:microsoft.com/office/officeart/2005/8/layout/vList5"/>
    <dgm:cxn modelId="{6A02674A-DD26-41A5-A27B-3D7A3A9CDCCC}" type="presParOf" srcId="{F7BF5885-B9EC-41CD-840C-FEA68FF3E8DE}" destId="{DB1D7967-B3EE-47E3-9882-F30E31B11289}" srcOrd="7" destOrd="0" presId="urn:microsoft.com/office/officeart/2005/8/layout/vList5"/>
    <dgm:cxn modelId="{ED3CFFEC-5F44-483C-8381-3B584D95215C}" type="presParOf" srcId="{F7BF5885-B9EC-41CD-840C-FEA68FF3E8DE}" destId="{6A491308-0698-4740-B7BF-A293C15357CF}" srcOrd="8" destOrd="0" presId="urn:microsoft.com/office/officeart/2005/8/layout/vList5"/>
    <dgm:cxn modelId="{40832A5B-755F-4FAB-8C1D-45A7F300BDB9}" type="presParOf" srcId="{6A491308-0698-4740-B7BF-A293C15357CF}" destId="{E13239F6-951D-4702-89E3-1C96278B4DD2}" srcOrd="0" destOrd="0" presId="urn:microsoft.com/office/officeart/2005/8/layout/vList5"/>
    <dgm:cxn modelId="{F37EDD5E-11DB-4492-B67B-F8201480B59B}" type="presParOf" srcId="{6A491308-0698-4740-B7BF-A293C15357CF}" destId="{62C8B357-D22A-4A16-A093-7F9E729DFBFB}" srcOrd="1" destOrd="0" presId="urn:microsoft.com/office/officeart/2005/8/layout/vList5"/>
    <dgm:cxn modelId="{3E47F43E-4D1F-4D60-846E-5057407A012F}" type="presParOf" srcId="{F7BF5885-B9EC-41CD-840C-FEA68FF3E8DE}" destId="{4591CAC0-BFFA-4434-ABFC-8F1FC1B25A92}" srcOrd="9" destOrd="0" presId="urn:microsoft.com/office/officeart/2005/8/layout/vList5"/>
    <dgm:cxn modelId="{79AA3655-6ED6-405C-B82B-5345116B81A5}" type="presParOf" srcId="{F7BF5885-B9EC-41CD-840C-FEA68FF3E8DE}" destId="{C4A44D85-849E-4F31-A3C8-B49279B6D345}" srcOrd="10" destOrd="0" presId="urn:microsoft.com/office/officeart/2005/8/layout/vList5"/>
    <dgm:cxn modelId="{7EF941B1-A0FF-48F9-9B98-C6840E4DA495}" type="presParOf" srcId="{C4A44D85-849E-4F31-A3C8-B49279B6D345}" destId="{A8AE9A7B-7B14-4F14-A276-C935862D9670}" srcOrd="0" destOrd="0" presId="urn:microsoft.com/office/officeart/2005/8/layout/vList5"/>
    <dgm:cxn modelId="{C548FBE8-1F4B-4B82-93F0-7734D66BB4F4}" type="presParOf" srcId="{C4A44D85-849E-4F31-A3C8-B49279B6D345}" destId="{1D2463A6-4137-428A-AB29-54D3F4CC739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047471-00E1-4793-8A12-377548EF95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2081766-4260-4160-B54B-F8E7E485122D}">
      <dgm:prSet/>
      <dgm:spPr/>
      <dgm:t>
        <a:bodyPr/>
        <a:lstStyle/>
        <a:p>
          <a:pPr rtl="0"/>
          <a:r>
            <a:rPr lang="en-US" b="1" dirty="0">
              <a:solidFill>
                <a:srgbClr val="C00000"/>
              </a:solidFill>
            </a:rPr>
            <a:t>Free Travel on State Transport Buses</a:t>
          </a:r>
          <a:r>
            <a:rPr lang="en-US" b="1" dirty="0"/>
            <a:t>: </a:t>
          </a:r>
          <a:r>
            <a:rPr lang="en-US" dirty="0"/>
            <a:t>100% concession on state transport bus fare when used for travelling for treatment of SCD. </a:t>
          </a:r>
        </a:p>
      </dgm:t>
    </dgm:pt>
    <dgm:pt modelId="{C6D781B6-F39F-4869-A9AD-8E3F321B63FB}" type="parTrans" cxnId="{16A5DDDE-1740-4C71-8FF1-5567120F9794}">
      <dgm:prSet/>
      <dgm:spPr/>
      <dgm:t>
        <a:bodyPr/>
        <a:lstStyle/>
        <a:p>
          <a:endParaRPr lang="en-US"/>
        </a:p>
      </dgm:t>
    </dgm:pt>
    <dgm:pt modelId="{7C5401EA-83A7-4E59-A4FC-754482B4CC88}" type="sibTrans" cxnId="{16A5DDDE-1740-4C71-8FF1-5567120F9794}">
      <dgm:prSet/>
      <dgm:spPr/>
      <dgm:t>
        <a:bodyPr/>
        <a:lstStyle/>
        <a:p>
          <a:endParaRPr lang="en-US"/>
        </a:p>
      </dgm:t>
    </dgm:pt>
    <dgm:pt modelId="{AB4FA94E-E240-4215-8CEF-E100727121FC}">
      <dgm:prSet/>
      <dgm:spPr/>
      <dgm:t>
        <a:bodyPr/>
        <a:lstStyle/>
        <a:p>
          <a:pPr rtl="0"/>
          <a:r>
            <a:rPr lang="en-US" b="1" dirty="0">
              <a:solidFill>
                <a:srgbClr val="C00000"/>
              </a:solidFill>
            </a:rPr>
            <a:t>Sanjay Gandhi </a:t>
          </a:r>
          <a:r>
            <a:rPr lang="en-US" b="1" dirty="0" err="1">
              <a:solidFill>
                <a:srgbClr val="C00000"/>
              </a:solidFill>
            </a:rPr>
            <a:t>Niradhar</a:t>
          </a:r>
          <a:r>
            <a:rPr lang="en-US" b="1" dirty="0">
              <a:solidFill>
                <a:srgbClr val="C00000"/>
              </a:solidFill>
            </a:rPr>
            <a:t> </a:t>
          </a:r>
          <a:r>
            <a:rPr lang="en-US" b="1" dirty="0" err="1">
              <a:solidFill>
                <a:srgbClr val="C00000"/>
              </a:solidFill>
            </a:rPr>
            <a:t>Yojana</a:t>
          </a:r>
          <a:r>
            <a:rPr lang="en-US" b="1" dirty="0"/>
            <a:t>: </a:t>
          </a:r>
          <a:r>
            <a:rPr lang="en-US" dirty="0"/>
            <a:t>under this scheme, SCD sufferers receive </a:t>
          </a:r>
          <a:r>
            <a:rPr lang="en-US" dirty="0" err="1"/>
            <a:t>Rs</a:t>
          </a:r>
          <a:r>
            <a:rPr lang="en-US" dirty="0"/>
            <a:t>. 1500/- per month. </a:t>
          </a:r>
        </a:p>
      </dgm:t>
    </dgm:pt>
    <dgm:pt modelId="{6035751D-E5CC-4B61-8F08-713CD0831A52}" type="parTrans" cxnId="{C8055851-F0A8-49EF-BEDF-B3D4AE13AC5C}">
      <dgm:prSet/>
      <dgm:spPr/>
      <dgm:t>
        <a:bodyPr/>
        <a:lstStyle/>
        <a:p>
          <a:endParaRPr lang="en-US"/>
        </a:p>
      </dgm:t>
    </dgm:pt>
    <dgm:pt modelId="{AE34EC2D-F078-4477-AFB1-5B490814CBE6}" type="sibTrans" cxnId="{C8055851-F0A8-49EF-BEDF-B3D4AE13AC5C}">
      <dgm:prSet/>
      <dgm:spPr/>
      <dgm:t>
        <a:bodyPr/>
        <a:lstStyle/>
        <a:p>
          <a:endParaRPr lang="en-US"/>
        </a:p>
      </dgm:t>
    </dgm:pt>
    <dgm:pt modelId="{6A07FC26-96F0-4A6E-9908-A8242AD23CE6}">
      <dgm:prSet/>
      <dgm:spPr/>
      <dgm:t>
        <a:bodyPr/>
        <a:lstStyle/>
        <a:p>
          <a:pPr rtl="0"/>
          <a:r>
            <a:rPr lang="en-US" b="1" dirty="0">
              <a:solidFill>
                <a:srgbClr val="C00000"/>
              </a:solidFill>
            </a:rPr>
            <a:t>State Blood Transfusion Council Card</a:t>
          </a:r>
          <a:r>
            <a:rPr lang="en-US" b="1" dirty="0"/>
            <a:t>: </a:t>
          </a:r>
          <a:r>
            <a:rPr lang="en-US" dirty="0"/>
            <a:t>This special card is issued to SS pattern patients by the State Blood Transfusion Council. This card enables SS pattern patients to avail free of cost blood bags for blood transfusion from govt. and private blood banks. </a:t>
          </a:r>
        </a:p>
      </dgm:t>
    </dgm:pt>
    <dgm:pt modelId="{870A45FC-2556-47A1-BB44-A9A18518A7A6}" type="parTrans" cxnId="{74BD60E3-D745-404B-A4FE-8A5F41F6448D}">
      <dgm:prSet/>
      <dgm:spPr/>
      <dgm:t>
        <a:bodyPr/>
        <a:lstStyle/>
        <a:p>
          <a:endParaRPr lang="en-US"/>
        </a:p>
      </dgm:t>
    </dgm:pt>
    <dgm:pt modelId="{A51CCC23-4C9D-4626-89FC-D8FE6A04189A}" type="sibTrans" cxnId="{74BD60E3-D745-404B-A4FE-8A5F41F6448D}">
      <dgm:prSet/>
      <dgm:spPr/>
      <dgm:t>
        <a:bodyPr/>
        <a:lstStyle/>
        <a:p>
          <a:endParaRPr lang="en-US"/>
        </a:p>
      </dgm:t>
    </dgm:pt>
    <dgm:pt modelId="{6290B871-9FA1-4BFF-9B93-8FE25D6AD4EA}">
      <dgm:prSet/>
      <dgm:spPr/>
      <dgm:t>
        <a:bodyPr/>
        <a:lstStyle/>
        <a:p>
          <a:pPr rtl="0"/>
          <a:r>
            <a:rPr lang="en-US" b="1" dirty="0">
              <a:solidFill>
                <a:srgbClr val="C00000"/>
              </a:solidFill>
            </a:rPr>
            <a:t>Disability Certificate</a:t>
          </a:r>
          <a:r>
            <a:rPr lang="en-US" b="1" dirty="0"/>
            <a:t>: </a:t>
          </a:r>
          <a:r>
            <a:rPr lang="en-US" dirty="0"/>
            <a:t>Individuals with SCD are now recognized under Rights of Persons with Disability Act 2016.</a:t>
          </a:r>
        </a:p>
      </dgm:t>
    </dgm:pt>
    <dgm:pt modelId="{D24A59AD-0B99-4869-923D-D3FC4521927B}" type="parTrans" cxnId="{431AA125-768A-4D55-9BFB-D7674BFB1C9A}">
      <dgm:prSet/>
      <dgm:spPr/>
      <dgm:t>
        <a:bodyPr/>
        <a:lstStyle/>
        <a:p>
          <a:endParaRPr lang="en-US"/>
        </a:p>
      </dgm:t>
    </dgm:pt>
    <dgm:pt modelId="{1BF12F9F-A36B-4196-84EB-8796E1678531}" type="sibTrans" cxnId="{431AA125-768A-4D55-9BFB-D7674BFB1C9A}">
      <dgm:prSet/>
      <dgm:spPr/>
      <dgm:t>
        <a:bodyPr/>
        <a:lstStyle/>
        <a:p>
          <a:endParaRPr lang="en-US"/>
        </a:p>
      </dgm:t>
    </dgm:pt>
    <dgm:pt modelId="{88FA005E-4E4D-4E56-9628-78A115029413}">
      <dgm:prSet/>
      <dgm:spPr/>
      <dgm:t>
        <a:bodyPr/>
        <a:lstStyle/>
        <a:p>
          <a:pPr rtl="0"/>
          <a:r>
            <a:rPr lang="en-US" b="1" dirty="0">
              <a:solidFill>
                <a:srgbClr val="C00000"/>
              </a:solidFill>
            </a:rPr>
            <a:t>Department of Education</a:t>
          </a:r>
          <a:r>
            <a:rPr lang="en-US" dirty="0"/>
            <a:t>: Sickle cell patients will get  extra half an hour in the exam.</a:t>
          </a:r>
        </a:p>
      </dgm:t>
    </dgm:pt>
    <dgm:pt modelId="{46FAA90F-7CD4-48CA-A102-1809623DCEB1}" type="parTrans" cxnId="{12634086-0A0C-412E-82E4-B4CE9DA25B9F}">
      <dgm:prSet/>
      <dgm:spPr/>
      <dgm:t>
        <a:bodyPr/>
        <a:lstStyle/>
        <a:p>
          <a:endParaRPr lang="en-US"/>
        </a:p>
      </dgm:t>
    </dgm:pt>
    <dgm:pt modelId="{AE9CE2BC-D898-4F70-9D77-BF075A7AE2ED}" type="sibTrans" cxnId="{12634086-0A0C-412E-82E4-B4CE9DA25B9F}">
      <dgm:prSet/>
      <dgm:spPr/>
      <dgm:t>
        <a:bodyPr/>
        <a:lstStyle/>
        <a:p>
          <a:endParaRPr lang="en-US"/>
        </a:p>
      </dgm:t>
    </dgm:pt>
    <dgm:pt modelId="{4DB23001-FAAE-4E40-8E92-9997E5A08D92}">
      <dgm:prSet/>
      <dgm:spPr/>
      <dgm:t>
        <a:bodyPr/>
        <a:lstStyle/>
        <a:p>
          <a:pPr rtl="0"/>
          <a:r>
            <a:rPr lang="en-US" b="1" dirty="0">
              <a:solidFill>
                <a:srgbClr val="C00000"/>
              </a:solidFill>
            </a:rPr>
            <a:t>Mahatma </a:t>
          </a:r>
          <a:r>
            <a:rPr lang="en-US" b="1" dirty="0" err="1">
              <a:solidFill>
                <a:srgbClr val="C00000"/>
              </a:solidFill>
            </a:rPr>
            <a:t>Jyotiba</a:t>
          </a:r>
          <a:r>
            <a:rPr lang="en-US" b="1" dirty="0">
              <a:solidFill>
                <a:srgbClr val="C00000"/>
              </a:solidFill>
            </a:rPr>
            <a:t> </a:t>
          </a:r>
          <a:r>
            <a:rPr lang="en-US" b="1" dirty="0" err="1">
              <a:solidFill>
                <a:srgbClr val="C00000"/>
              </a:solidFill>
            </a:rPr>
            <a:t>Phule</a:t>
          </a:r>
          <a:r>
            <a:rPr lang="en-US" b="1" dirty="0">
              <a:solidFill>
                <a:srgbClr val="C00000"/>
              </a:solidFill>
            </a:rPr>
            <a:t> Jan </a:t>
          </a:r>
          <a:r>
            <a:rPr lang="en-US" b="1" dirty="0" err="1">
              <a:solidFill>
                <a:srgbClr val="C00000"/>
              </a:solidFill>
            </a:rPr>
            <a:t>Arogya</a:t>
          </a:r>
          <a:r>
            <a:rPr lang="en-US" b="1" dirty="0">
              <a:solidFill>
                <a:srgbClr val="C00000"/>
              </a:solidFill>
            </a:rPr>
            <a:t> </a:t>
          </a:r>
          <a:r>
            <a:rPr lang="en-US" b="1" dirty="0" err="1">
              <a:solidFill>
                <a:srgbClr val="C00000"/>
              </a:solidFill>
            </a:rPr>
            <a:t>Yojana</a:t>
          </a:r>
          <a:r>
            <a:rPr lang="en-US" dirty="0"/>
            <a:t>: Sickle cell crisis, blood transfusion, AVN femur are included in the package.</a:t>
          </a:r>
        </a:p>
      </dgm:t>
    </dgm:pt>
    <dgm:pt modelId="{8475CEB4-C2B0-4A63-9AD8-DF65F2380A1D}" type="parTrans" cxnId="{C2588D39-7098-491A-A625-7FF092316A67}">
      <dgm:prSet/>
      <dgm:spPr/>
      <dgm:t>
        <a:bodyPr/>
        <a:lstStyle/>
        <a:p>
          <a:endParaRPr lang="en-US"/>
        </a:p>
      </dgm:t>
    </dgm:pt>
    <dgm:pt modelId="{FA7DCD02-C2EE-41AD-AEC9-E1C61A2C12D5}" type="sibTrans" cxnId="{C2588D39-7098-491A-A625-7FF092316A67}">
      <dgm:prSet/>
      <dgm:spPr/>
      <dgm:t>
        <a:bodyPr/>
        <a:lstStyle/>
        <a:p>
          <a:endParaRPr lang="en-US"/>
        </a:p>
      </dgm:t>
    </dgm:pt>
    <dgm:pt modelId="{F6B99603-8368-4E70-9165-DC668509AD55}" type="pres">
      <dgm:prSet presAssocID="{47047471-00E1-4793-8A12-377548EF95C1}" presName="vert0" presStyleCnt="0">
        <dgm:presLayoutVars>
          <dgm:dir/>
          <dgm:animOne val="branch"/>
          <dgm:animLvl val="lvl"/>
        </dgm:presLayoutVars>
      </dgm:prSet>
      <dgm:spPr/>
    </dgm:pt>
    <dgm:pt modelId="{518003E1-AA71-4DC9-A15A-FBBA634A820B}" type="pres">
      <dgm:prSet presAssocID="{32081766-4260-4160-B54B-F8E7E485122D}" presName="thickLine" presStyleLbl="alignNode1" presStyleIdx="0" presStyleCnt="6"/>
      <dgm:spPr/>
    </dgm:pt>
    <dgm:pt modelId="{2E053723-F61D-4CAD-B41F-18F7B912AB4A}" type="pres">
      <dgm:prSet presAssocID="{32081766-4260-4160-B54B-F8E7E485122D}" presName="horz1" presStyleCnt="0"/>
      <dgm:spPr/>
    </dgm:pt>
    <dgm:pt modelId="{BF00A16A-29C2-427D-9B39-487CF946FCE1}" type="pres">
      <dgm:prSet presAssocID="{32081766-4260-4160-B54B-F8E7E485122D}" presName="tx1" presStyleLbl="revTx" presStyleIdx="0" presStyleCnt="6"/>
      <dgm:spPr/>
    </dgm:pt>
    <dgm:pt modelId="{73B84FD8-97C6-4FC9-B198-CC2E93A34D7F}" type="pres">
      <dgm:prSet presAssocID="{32081766-4260-4160-B54B-F8E7E485122D}" presName="vert1" presStyleCnt="0"/>
      <dgm:spPr/>
    </dgm:pt>
    <dgm:pt modelId="{259C48A8-2245-47A5-BA30-605C27633827}" type="pres">
      <dgm:prSet presAssocID="{AB4FA94E-E240-4215-8CEF-E100727121FC}" presName="thickLine" presStyleLbl="alignNode1" presStyleIdx="1" presStyleCnt="6"/>
      <dgm:spPr/>
    </dgm:pt>
    <dgm:pt modelId="{1A870442-B035-43C2-99CB-A45EBB551C90}" type="pres">
      <dgm:prSet presAssocID="{AB4FA94E-E240-4215-8CEF-E100727121FC}" presName="horz1" presStyleCnt="0"/>
      <dgm:spPr/>
    </dgm:pt>
    <dgm:pt modelId="{2514DB1C-C2DE-40FA-BFA1-4E2785E87786}" type="pres">
      <dgm:prSet presAssocID="{AB4FA94E-E240-4215-8CEF-E100727121FC}" presName="tx1" presStyleLbl="revTx" presStyleIdx="1" presStyleCnt="6"/>
      <dgm:spPr/>
    </dgm:pt>
    <dgm:pt modelId="{8DFED988-30AF-452D-B78A-12C4341F326F}" type="pres">
      <dgm:prSet presAssocID="{AB4FA94E-E240-4215-8CEF-E100727121FC}" presName="vert1" presStyleCnt="0"/>
      <dgm:spPr/>
    </dgm:pt>
    <dgm:pt modelId="{0BAB2656-CE56-4A20-BEBD-EC0DDDA6E3B0}" type="pres">
      <dgm:prSet presAssocID="{6A07FC26-96F0-4A6E-9908-A8242AD23CE6}" presName="thickLine" presStyleLbl="alignNode1" presStyleIdx="2" presStyleCnt="6"/>
      <dgm:spPr/>
    </dgm:pt>
    <dgm:pt modelId="{60C44743-5C03-4273-8E94-BBD4E9A6EC6C}" type="pres">
      <dgm:prSet presAssocID="{6A07FC26-96F0-4A6E-9908-A8242AD23CE6}" presName="horz1" presStyleCnt="0"/>
      <dgm:spPr/>
    </dgm:pt>
    <dgm:pt modelId="{DD8F60ED-7C2C-4BFE-9935-BAEBF37CE0DC}" type="pres">
      <dgm:prSet presAssocID="{6A07FC26-96F0-4A6E-9908-A8242AD23CE6}" presName="tx1" presStyleLbl="revTx" presStyleIdx="2" presStyleCnt="6"/>
      <dgm:spPr/>
    </dgm:pt>
    <dgm:pt modelId="{15B4278F-8A2B-4965-A41D-7949458AAAD1}" type="pres">
      <dgm:prSet presAssocID="{6A07FC26-96F0-4A6E-9908-A8242AD23CE6}" presName="vert1" presStyleCnt="0"/>
      <dgm:spPr/>
    </dgm:pt>
    <dgm:pt modelId="{5B51477F-BCF8-409A-942B-5A456E75F82A}" type="pres">
      <dgm:prSet presAssocID="{6290B871-9FA1-4BFF-9B93-8FE25D6AD4EA}" presName="thickLine" presStyleLbl="alignNode1" presStyleIdx="3" presStyleCnt="6"/>
      <dgm:spPr/>
    </dgm:pt>
    <dgm:pt modelId="{C275CD9F-B1A0-4014-BD9A-936497A60CE2}" type="pres">
      <dgm:prSet presAssocID="{6290B871-9FA1-4BFF-9B93-8FE25D6AD4EA}" presName="horz1" presStyleCnt="0"/>
      <dgm:spPr/>
    </dgm:pt>
    <dgm:pt modelId="{6005070A-CFBB-4799-92D6-9A7E53D02C7A}" type="pres">
      <dgm:prSet presAssocID="{6290B871-9FA1-4BFF-9B93-8FE25D6AD4EA}" presName="tx1" presStyleLbl="revTx" presStyleIdx="3" presStyleCnt="6"/>
      <dgm:spPr/>
    </dgm:pt>
    <dgm:pt modelId="{E2C09429-2F5B-4391-8DF5-F4B2DE4FB3E9}" type="pres">
      <dgm:prSet presAssocID="{6290B871-9FA1-4BFF-9B93-8FE25D6AD4EA}" presName="vert1" presStyleCnt="0"/>
      <dgm:spPr/>
    </dgm:pt>
    <dgm:pt modelId="{B6BC983A-A986-402A-BB58-29324C3D80B7}" type="pres">
      <dgm:prSet presAssocID="{88FA005E-4E4D-4E56-9628-78A115029413}" presName="thickLine" presStyleLbl="alignNode1" presStyleIdx="4" presStyleCnt="6"/>
      <dgm:spPr/>
    </dgm:pt>
    <dgm:pt modelId="{94975AA1-1ED3-4190-8E86-FFE5A92FED9F}" type="pres">
      <dgm:prSet presAssocID="{88FA005E-4E4D-4E56-9628-78A115029413}" presName="horz1" presStyleCnt="0"/>
      <dgm:spPr/>
    </dgm:pt>
    <dgm:pt modelId="{1C8014ED-7397-41BB-8446-D679DA2AE584}" type="pres">
      <dgm:prSet presAssocID="{88FA005E-4E4D-4E56-9628-78A115029413}" presName="tx1" presStyleLbl="revTx" presStyleIdx="4" presStyleCnt="6"/>
      <dgm:spPr/>
    </dgm:pt>
    <dgm:pt modelId="{FB472846-3EDE-4EC4-A0CC-C520947477C9}" type="pres">
      <dgm:prSet presAssocID="{88FA005E-4E4D-4E56-9628-78A115029413}" presName="vert1" presStyleCnt="0"/>
      <dgm:spPr/>
    </dgm:pt>
    <dgm:pt modelId="{17FCAE88-D00D-4CA3-839A-10B9BE8F7FBF}" type="pres">
      <dgm:prSet presAssocID="{4DB23001-FAAE-4E40-8E92-9997E5A08D92}" presName="thickLine" presStyleLbl="alignNode1" presStyleIdx="5" presStyleCnt="6"/>
      <dgm:spPr/>
    </dgm:pt>
    <dgm:pt modelId="{655FCBED-594E-43B3-B394-1BB3CA92723E}" type="pres">
      <dgm:prSet presAssocID="{4DB23001-FAAE-4E40-8E92-9997E5A08D92}" presName="horz1" presStyleCnt="0"/>
      <dgm:spPr/>
    </dgm:pt>
    <dgm:pt modelId="{325767B1-DB42-413C-B3B0-D810FA2B5271}" type="pres">
      <dgm:prSet presAssocID="{4DB23001-FAAE-4E40-8E92-9997E5A08D92}" presName="tx1" presStyleLbl="revTx" presStyleIdx="5" presStyleCnt="6"/>
      <dgm:spPr/>
    </dgm:pt>
    <dgm:pt modelId="{D5D22DE1-1523-4BEA-93C9-EAB7C861E30A}" type="pres">
      <dgm:prSet presAssocID="{4DB23001-FAAE-4E40-8E92-9997E5A08D92}" presName="vert1" presStyleCnt="0"/>
      <dgm:spPr/>
    </dgm:pt>
  </dgm:ptLst>
  <dgm:cxnLst>
    <dgm:cxn modelId="{431AA125-768A-4D55-9BFB-D7674BFB1C9A}" srcId="{47047471-00E1-4793-8A12-377548EF95C1}" destId="{6290B871-9FA1-4BFF-9B93-8FE25D6AD4EA}" srcOrd="3" destOrd="0" parTransId="{D24A59AD-0B99-4869-923D-D3FC4521927B}" sibTransId="{1BF12F9F-A36B-4196-84EB-8796E1678531}"/>
    <dgm:cxn modelId="{D2388033-EAE1-4257-859A-9B94D4F62D96}" type="presOf" srcId="{47047471-00E1-4793-8A12-377548EF95C1}" destId="{F6B99603-8368-4E70-9165-DC668509AD55}" srcOrd="0" destOrd="0" presId="urn:microsoft.com/office/officeart/2008/layout/LinedList"/>
    <dgm:cxn modelId="{C2588D39-7098-491A-A625-7FF092316A67}" srcId="{47047471-00E1-4793-8A12-377548EF95C1}" destId="{4DB23001-FAAE-4E40-8E92-9997E5A08D92}" srcOrd="5" destOrd="0" parTransId="{8475CEB4-C2B0-4A63-9AD8-DF65F2380A1D}" sibTransId="{FA7DCD02-C2EE-41AD-AEC9-E1C61A2C12D5}"/>
    <dgm:cxn modelId="{521BE65B-3F00-44BE-A941-7FE8BB73649F}" type="presOf" srcId="{4DB23001-FAAE-4E40-8E92-9997E5A08D92}" destId="{325767B1-DB42-413C-B3B0-D810FA2B5271}" srcOrd="0" destOrd="0" presId="urn:microsoft.com/office/officeart/2008/layout/LinedList"/>
    <dgm:cxn modelId="{5967CE67-F880-446B-B606-E2EF3821BB57}" type="presOf" srcId="{32081766-4260-4160-B54B-F8E7E485122D}" destId="{BF00A16A-29C2-427D-9B39-487CF946FCE1}" srcOrd="0" destOrd="0" presId="urn:microsoft.com/office/officeart/2008/layout/LinedList"/>
    <dgm:cxn modelId="{C8055851-F0A8-49EF-BEDF-B3D4AE13AC5C}" srcId="{47047471-00E1-4793-8A12-377548EF95C1}" destId="{AB4FA94E-E240-4215-8CEF-E100727121FC}" srcOrd="1" destOrd="0" parTransId="{6035751D-E5CC-4B61-8F08-713CD0831A52}" sibTransId="{AE34EC2D-F078-4477-AFB1-5B490814CBE6}"/>
    <dgm:cxn modelId="{12634086-0A0C-412E-82E4-B4CE9DA25B9F}" srcId="{47047471-00E1-4793-8A12-377548EF95C1}" destId="{88FA005E-4E4D-4E56-9628-78A115029413}" srcOrd="4" destOrd="0" parTransId="{46FAA90F-7CD4-48CA-A102-1809623DCEB1}" sibTransId="{AE9CE2BC-D898-4F70-9D77-BF075A7AE2ED}"/>
    <dgm:cxn modelId="{1EB66293-DFE1-4C64-B54A-187235974C30}" type="presOf" srcId="{AB4FA94E-E240-4215-8CEF-E100727121FC}" destId="{2514DB1C-C2DE-40FA-BFA1-4E2785E87786}" srcOrd="0" destOrd="0" presId="urn:microsoft.com/office/officeart/2008/layout/LinedList"/>
    <dgm:cxn modelId="{7609B5B1-3C03-4EBA-822F-BB09FFB95550}" type="presOf" srcId="{6290B871-9FA1-4BFF-9B93-8FE25D6AD4EA}" destId="{6005070A-CFBB-4799-92D6-9A7E53D02C7A}" srcOrd="0" destOrd="0" presId="urn:microsoft.com/office/officeart/2008/layout/LinedList"/>
    <dgm:cxn modelId="{16A5DDDE-1740-4C71-8FF1-5567120F9794}" srcId="{47047471-00E1-4793-8A12-377548EF95C1}" destId="{32081766-4260-4160-B54B-F8E7E485122D}" srcOrd="0" destOrd="0" parTransId="{C6D781B6-F39F-4869-A9AD-8E3F321B63FB}" sibTransId="{7C5401EA-83A7-4E59-A4FC-754482B4CC88}"/>
    <dgm:cxn modelId="{74BD60E3-D745-404B-A4FE-8A5F41F6448D}" srcId="{47047471-00E1-4793-8A12-377548EF95C1}" destId="{6A07FC26-96F0-4A6E-9908-A8242AD23CE6}" srcOrd="2" destOrd="0" parTransId="{870A45FC-2556-47A1-BB44-A9A18518A7A6}" sibTransId="{A51CCC23-4C9D-4626-89FC-D8FE6A04189A}"/>
    <dgm:cxn modelId="{45E106E6-D356-469E-A906-D71603FB0060}" type="presOf" srcId="{88FA005E-4E4D-4E56-9628-78A115029413}" destId="{1C8014ED-7397-41BB-8446-D679DA2AE584}" srcOrd="0" destOrd="0" presId="urn:microsoft.com/office/officeart/2008/layout/LinedList"/>
    <dgm:cxn modelId="{067781E6-E504-4CF0-BC07-88E8390FF979}" type="presOf" srcId="{6A07FC26-96F0-4A6E-9908-A8242AD23CE6}" destId="{DD8F60ED-7C2C-4BFE-9935-BAEBF37CE0DC}" srcOrd="0" destOrd="0" presId="urn:microsoft.com/office/officeart/2008/layout/LinedList"/>
    <dgm:cxn modelId="{D38FA7D0-C0FC-4BB9-A687-35B5F450BA6C}" type="presParOf" srcId="{F6B99603-8368-4E70-9165-DC668509AD55}" destId="{518003E1-AA71-4DC9-A15A-FBBA634A820B}" srcOrd="0" destOrd="0" presId="urn:microsoft.com/office/officeart/2008/layout/LinedList"/>
    <dgm:cxn modelId="{62C2EC0A-2319-4ED4-8AF7-FD8CE099D7EA}" type="presParOf" srcId="{F6B99603-8368-4E70-9165-DC668509AD55}" destId="{2E053723-F61D-4CAD-B41F-18F7B912AB4A}" srcOrd="1" destOrd="0" presId="urn:microsoft.com/office/officeart/2008/layout/LinedList"/>
    <dgm:cxn modelId="{50F374A9-67E5-4763-94FC-D67F1CEF94AB}" type="presParOf" srcId="{2E053723-F61D-4CAD-B41F-18F7B912AB4A}" destId="{BF00A16A-29C2-427D-9B39-487CF946FCE1}" srcOrd="0" destOrd="0" presId="urn:microsoft.com/office/officeart/2008/layout/LinedList"/>
    <dgm:cxn modelId="{A9DE4DC4-01FD-42D9-99A5-A436CB6B2F45}" type="presParOf" srcId="{2E053723-F61D-4CAD-B41F-18F7B912AB4A}" destId="{73B84FD8-97C6-4FC9-B198-CC2E93A34D7F}" srcOrd="1" destOrd="0" presId="urn:microsoft.com/office/officeart/2008/layout/LinedList"/>
    <dgm:cxn modelId="{95558F7B-F1E2-4744-B99A-AE9FEFA6BC1B}" type="presParOf" srcId="{F6B99603-8368-4E70-9165-DC668509AD55}" destId="{259C48A8-2245-47A5-BA30-605C27633827}" srcOrd="2" destOrd="0" presId="urn:microsoft.com/office/officeart/2008/layout/LinedList"/>
    <dgm:cxn modelId="{82DFA04D-5EED-45B2-8D2B-57EEB69AF77F}" type="presParOf" srcId="{F6B99603-8368-4E70-9165-DC668509AD55}" destId="{1A870442-B035-43C2-99CB-A45EBB551C90}" srcOrd="3" destOrd="0" presId="urn:microsoft.com/office/officeart/2008/layout/LinedList"/>
    <dgm:cxn modelId="{F210ADA1-E446-498E-BA69-CA97CBD0D45A}" type="presParOf" srcId="{1A870442-B035-43C2-99CB-A45EBB551C90}" destId="{2514DB1C-C2DE-40FA-BFA1-4E2785E87786}" srcOrd="0" destOrd="0" presId="urn:microsoft.com/office/officeart/2008/layout/LinedList"/>
    <dgm:cxn modelId="{8FDDCEEF-9182-4234-8A8B-95B1C2C0136F}" type="presParOf" srcId="{1A870442-B035-43C2-99CB-A45EBB551C90}" destId="{8DFED988-30AF-452D-B78A-12C4341F326F}" srcOrd="1" destOrd="0" presId="urn:microsoft.com/office/officeart/2008/layout/LinedList"/>
    <dgm:cxn modelId="{F8878C31-C3D4-4E7A-A391-9045ECC287BD}" type="presParOf" srcId="{F6B99603-8368-4E70-9165-DC668509AD55}" destId="{0BAB2656-CE56-4A20-BEBD-EC0DDDA6E3B0}" srcOrd="4" destOrd="0" presId="urn:microsoft.com/office/officeart/2008/layout/LinedList"/>
    <dgm:cxn modelId="{B858A864-68C2-4649-8C8B-BE71BE2540CF}" type="presParOf" srcId="{F6B99603-8368-4E70-9165-DC668509AD55}" destId="{60C44743-5C03-4273-8E94-BBD4E9A6EC6C}" srcOrd="5" destOrd="0" presId="urn:microsoft.com/office/officeart/2008/layout/LinedList"/>
    <dgm:cxn modelId="{47583366-0EE1-4037-95E2-3B4F361B76A4}" type="presParOf" srcId="{60C44743-5C03-4273-8E94-BBD4E9A6EC6C}" destId="{DD8F60ED-7C2C-4BFE-9935-BAEBF37CE0DC}" srcOrd="0" destOrd="0" presId="urn:microsoft.com/office/officeart/2008/layout/LinedList"/>
    <dgm:cxn modelId="{B9BBD1E8-3EA9-4021-B9F2-4B0C7E7769C8}" type="presParOf" srcId="{60C44743-5C03-4273-8E94-BBD4E9A6EC6C}" destId="{15B4278F-8A2B-4965-A41D-7949458AAAD1}" srcOrd="1" destOrd="0" presId="urn:microsoft.com/office/officeart/2008/layout/LinedList"/>
    <dgm:cxn modelId="{09DF2533-9729-4472-9432-0D0816D3A196}" type="presParOf" srcId="{F6B99603-8368-4E70-9165-DC668509AD55}" destId="{5B51477F-BCF8-409A-942B-5A456E75F82A}" srcOrd="6" destOrd="0" presId="urn:microsoft.com/office/officeart/2008/layout/LinedList"/>
    <dgm:cxn modelId="{C0CCF29D-F5A1-46F1-911B-EA4BA05BDDFA}" type="presParOf" srcId="{F6B99603-8368-4E70-9165-DC668509AD55}" destId="{C275CD9F-B1A0-4014-BD9A-936497A60CE2}" srcOrd="7" destOrd="0" presId="urn:microsoft.com/office/officeart/2008/layout/LinedList"/>
    <dgm:cxn modelId="{E4581548-BA82-4BA2-8056-2506353E51DA}" type="presParOf" srcId="{C275CD9F-B1A0-4014-BD9A-936497A60CE2}" destId="{6005070A-CFBB-4799-92D6-9A7E53D02C7A}" srcOrd="0" destOrd="0" presId="urn:microsoft.com/office/officeart/2008/layout/LinedList"/>
    <dgm:cxn modelId="{1CA39D75-8F56-4126-8F5E-15E672F36CF3}" type="presParOf" srcId="{C275CD9F-B1A0-4014-BD9A-936497A60CE2}" destId="{E2C09429-2F5B-4391-8DF5-F4B2DE4FB3E9}" srcOrd="1" destOrd="0" presId="urn:microsoft.com/office/officeart/2008/layout/LinedList"/>
    <dgm:cxn modelId="{4ED5DA19-B5F9-46E6-A91A-450F80348FF1}" type="presParOf" srcId="{F6B99603-8368-4E70-9165-DC668509AD55}" destId="{B6BC983A-A986-402A-BB58-29324C3D80B7}" srcOrd="8" destOrd="0" presId="urn:microsoft.com/office/officeart/2008/layout/LinedList"/>
    <dgm:cxn modelId="{297E29F6-9DDE-499D-A62F-CDB3771383CB}" type="presParOf" srcId="{F6B99603-8368-4E70-9165-DC668509AD55}" destId="{94975AA1-1ED3-4190-8E86-FFE5A92FED9F}" srcOrd="9" destOrd="0" presId="urn:microsoft.com/office/officeart/2008/layout/LinedList"/>
    <dgm:cxn modelId="{8F92E1D3-778C-4FF5-BB97-A4EDF724B716}" type="presParOf" srcId="{94975AA1-1ED3-4190-8E86-FFE5A92FED9F}" destId="{1C8014ED-7397-41BB-8446-D679DA2AE584}" srcOrd="0" destOrd="0" presId="urn:microsoft.com/office/officeart/2008/layout/LinedList"/>
    <dgm:cxn modelId="{F02B022A-2FA5-42F8-9169-AB61ED8679C0}" type="presParOf" srcId="{94975AA1-1ED3-4190-8E86-FFE5A92FED9F}" destId="{FB472846-3EDE-4EC4-A0CC-C520947477C9}" srcOrd="1" destOrd="0" presId="urn:microsoft.com/office/officeart/2008/layout/LinedList"/>
    <dgm:cxn modelId="{8617DCF0-F052-4C7C-8502-6BE6B8F8CF9E}" type="presParOf" srcId="{F6B99603-8368-4E70-9165-DC668509AD55}" destId="{17FCAE88-D00D-4CA3-839A-10B9BE8F7FBF}" srcOrd="10" destOrd="0" presId="urn:microsoft.com/office/officeart/2008/layout/LinedList"/>
    <dgm:cxn modelId="{267A7C4D-F444-4CEC-A154-789E6A7AEE62}" type="presParOf" srcId="{F6B99603-8368-4E70-9165-DC668509AD55}" destId="{655FCBED-594E-43B3-B394-1BB3CA92723E}" srcOrd="11" destOrd="0" presId="urn:microsoft.com/office/officeart/2008/layout/LinedList"/>
    <dgm:cxn modelId="{BD5F9095-64B1-45AA-89DF-21A8E30F0004}" type="presParOf" srcId="{655FCBED-594E-43B3-B394-1BB3CA92723E}" destId="{325767B1-DB42-413C-B3B0-D810FA2B5271}" srcOrd="0" destOrd="0" presId="urn:microsoft.com/office/officeart/2008/layout/LinedList"/>
    <dgm:cxn modelId="{3EEC96FE-F50C-4182-882F-AF33807AC451}" type="presParOf" srcId="{655FCBED-594E-43B3-B394-1BB3CA92723E}" destId="{D5D22DE1-1523-4BEA-93C9-EAB7C861E3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011728-D008-425E-8882-747D884602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12ED7C-F531-4FA1-86C6-2A3AEEC8F25E}">
      <dgm:prSet custT="1"/>
      <dgm:spPr/>
      <dgm:t>
        <a:bodyPr/>
        <a:lstStyle/>
        <a:p>
          <a:pPr algn="l" rtl="0"/>
          <a:r>
            <a:rPr lang="en-US" sz="1800" b="1" dirty="0"/>
            <a:t>The Public health department, strives to achieve the national goal of eliminating sickle cell disease as a public health issue by 2047  by strengthening the programmatic services</a:t>
          </a:r>
          <a:r>
            <a:rPr lang="en-US" sz="1800" dirty="0"/>
            <a:t>.</a:t>
          </a:r>
        </a:p>
      </dgm:t>
    </dgm:pt>
    <dgm:pt modelId="{461B981B-F93B-4C90-B67F-D73819945AEF}" type="parTrans" cxnId="{6905D84E-D10D-4A3F-8853-FE1D48B2EFBB}">
      <dgm:prSet/>
      <dgm:spPr/>
      <dgm:t>
        <a:bodyPr/>
        <a:lstStyle/>
        <a:p>
          <a:endParaRPr lang="en-US"/>
        </a:p>
      </dgm:t>
    </dgm:pt>
    <dgm:pt modelId="{FC3E8F04-F8D7-458E-8C6A-E6869B9807CB}" type="sibTrans" cxnId="{6905D84E-D10D-4A3F-8853-FE1D48B2EFBB}">
      <dgm:prSet/>
      <dgm:spPr/>
      <dgm:t>
        <a:bodyPr/>
        <a:lstStyle/>
        <a:p>
          <a:endParaRPr lang="en-US"/>
        </a:p>
      </dgm:t>
    </dgm:pt>
    <dgm:pt modelId="{61EEA6E8-86F0-4249-AF0D-C6476831BC43}">
      <dgm:prSet custT="1"/>
      <dgm:spPr/>
      <dgm:t>
        <a:bodyPr/>
        <a:lstStyle/>
        <a:p>
          <a:pPr rtl="0">
            <a:lnSpc>
              <a:spcPct val="100000"/>
            </a:lnSpc>
            <a:spcBef>
              <a:spcPts val="600"/>
            </a:spcBef>
            <a:spcAft>
              <a:spcPts val="1200"/>
            </a:spcAft>
          </a:pPr>
          <a:r>
            <a:rPr lang="en-US" sz="1800" dirty="0"/>
            <a:t>Interdepartmental </a:t>
          </a:r>
          <a:r>
            <a:rPr lang="en-US" sz="1800" b="1" dirty="0"/>
            <a:t>coordination and collaboration </a:t>
          </a:r>
          <a:r>
            <a:rPr lang="en-US" sz="1800" dirty="0"/>
            <a:t>between various departments like TDD, medical education, ICDS, education dept. etc. and national health </a:t>
          </a:r>
          <a:r>
            <a:rPr lang="en-US" sz="1800" dirty="0" err="1"/>
            <a:t>programmes</a:t>
          </a:r>
          <a:r>
            <a:rPr lang="en-US" sz="1800" dirty="0"/>
            <a:t>  like RBSK, RKSK  to provide a more comprehensive and holistic service to the patients.</a:t>
          </a:r>
        </a:p>
      </dgm:t>
    </dgm:pt>
    <dgm:pt modelId="{E32E0C97-3303-4EE9-9BFB-68B17442A193}" type="parTrans" cxnId="{B19FDB2F-BF40-4158-B24A-E1ADEAF196DA}">
      <dgm:prSet/>
      <dgm:spPr/>
      <dgm:t>
        <a:bodyPr/>
        <a:lstStyle/>
        <a:p>
          <a:endParaRPr lang="en-US"/>
        </a:p>
      </dgm:t>
    </dgm:pt>
    <dgm:pt modelId="{AE478C98-D91F-4E0B-A786-D0CE8C0FA1E0}" type="sibTrans" cxnId="{B19FDB2F-BF40-4158-B24A-E1ADEAF196DA}">
      <dgm:prSet/>
      <dgm:spPr/>
      <dgm:t>
        <a:bodyPr/>
        <a:lstStyle/>
        <a:p>
          <a:endParaRPr lang="en-US"/>
        </a:p>
      </dgm:t>
    </dgm:pt>
    <dgm:pt modelId="{B4A363EE-7090-4DD3-9BE5-72C33B191186}">
      <dgm:prSet custT="1"/>
      <dgm:spPr/>
      <dgm:t>
        <a:bodyPr/>
        <a:lstStyle/>
        <a:p>
          <a:pPr rtl="0">
            <a:lnSpc>
              <a:spcPct val="100000"/>
            </a:lnSpc>
            <a:spcBef>
              <a:spcPts val="600"/>
            </a:spcBef>
            <a:spcAft>
              <a:spcPts val="1200"/>
            </a:spcAft>
          </a:pPr>
          <a:r>
            <a:rPr lang="en-US" sz="1800" dirty="0"/>
            <a:t>Creating community </a:t>
          </a:r>
          <a:r>
            <a:rPr lang="en-US" sz="1800" b="1" dirty="0"/>
            <a:t>awareness</a:t>
          </a:r>
          <a:r>
            <a:rPr lang="en-US" sz="1800" dirty="0"/>
            <a:t> with regular follow up in community meetings and gatherings.</a:t>
          </a:r>
        </a:p>
      </dgm:t>
    </dgm:pt>
    <dgm:pt modelId="{C31587D1-72C8-48D4-BDBC-B72FE3425EC7}" type="parTrans" cxnId="{D798C910-EAFF-4CED-887E-91F5319763AF}">
      <dgm:prSet/>
      <dgm:spPr/>
      <dgm:t>
        <a:bodyPr/>
        <a:lstStyle/>
        <a:p>
          <a:endParaRPr lang="en-US"/>
        </a:p>
      </dgm:t>
    </dgm:pt>
    <dgm:pt modelId="{20623943-084A-4B85-BB2C-585353484C7D}" type="sibTrans" cxnId="{D798C910-EAFF-4CED-887E-91F5319763AF}">
      <dgm:prSet/>
      <dgm:spPr/>
      <dgm:t>
        <a:bodyPr/>
        <a:lstStyle/>
        <a:p>
          <a:endParaRPr lang="en-US"/>
        </a:p>
      </dgm:t>
    </dgm:pt>
    <dgm:pt modelId="{B5FD4F62-2BA4-4A95-BB8C-0AD9CA488F80}">
      <dgm:prSet custT="1"/>
      <dgm:spPr/>
      <dgm:t>
        <a:bodyPr/>
        <a:lstStyle/>
        <a:p>
          <a:pPr rtl="0">
            <a:lnSpc>
              <a:spcPct val="100000"/>
            </a:lnSpc>
            <a:spcBef>
              <a:spcPts val="600"/>
            </a:spcBef>
            <a:spcAft>
              <a:spcPts val="1200"/>
            </a:spcAft>
          </a:pPr>
          <a:r>
            <a:rPr lang="en-US" sz="1800" dirty="0">
              <a:solidFill>
                <a:srgbClr val="C00000"/>
              </a:solidFill>
            </a:rPr>
            <a:t>Strengthening pre-natal sample collection and testing capacity through </a:t>
          </a:r>
          <a:r>
            <a:rPr lang="en-US" sz="1800" b="1" dirty="0">
              <a:solidFill>
                <a:srgbClr val="C00000"/>
              </a:solidFill>
            </a:rPr>
            <a:t>medical colleges </a:t>
          </a:r>
        </a:p>
      </dgm:t>
    </dgm:pt>
    <dgm:pt modelId="{10FB44D3-D36D-47EB-AA71-31DE9C9A0997}" type="parTrans" cxnId="{AFF2F774-599A-4783-8656-AA6480FDB766}">
      <dgm:prSet/>
      <dgm:spPr/>
      <dgm:t>
        <a:bodyPr/>
        <a:lstStyle/>
        <a:p>
          <a:endParaRPr lang="en-US"/>
        </a:p>
      </dgm:t>
    </dgm:pt>
    <dgm:pt modelId="{327B7F22-D94A-43B7-99EB-3F8F31C16887}" type="sibTrans" cxnId="{AFF2F774-599A-4783-8656-AA6480FDB766}">
      <dgm:prSet/>
      <dgm:spPr/>
      <dgm:t>
        <a:bodyPr/>
        <a:lstStyle/>
        <a:p>
          <a:endParaRPr lang="en-US"/>
        </a:p>
      </dgm:t>
    </dgm:pt>
    <dgm:pt modelId="{87CF64F7-CBCA-44AD-A19D-CD7A9EA372C3}">
      <dgm:prSet custT="1"/>
      <dgm:spPr/>
      <dgm:t>
        <a:bodyPr/>
        <a:lstStyle/>
        <a:p>
          <a:pPr rtl="0">
            <a:lnSpc>
              <a:spcPct val="100000"/>
            </a:lnSpc>
            <a:spcBef>
              <a:spcPts val="600"/>
            </a:spcBef>
            <a:spcAft>
              <a:spcPts val="1200"/>
            </a:spcAft>
          </a:pPr>
          <a:r>
            <a:rPr lang="en-US" sz="1800" dirty="0"/>
            <a:t>Strengthening </a:t>
          </a:r>
          <a:r>
            <a:rPr lang="en-US" sz="1800" b="1" dirty="0"/>
            <a:t>supply chain </a:t>
          </a:r>
          <a:r>
            <a:rPr lang="en-US" sz="1800" dirty="0"/>
            <a:t>of drugs and diagnostics</a:t>
          </a:r>
        </a:p>
      </dgm:t>
    </dgm:pt>
    <dgm:pt modelId="{DE308C58-8B0B-45D6-9E92-4DD15531EC37}" type="parTrans" cxnId="{6207F2CF-5873-48B2-B6E2-918F4E99EA55}">
      <dgm:prSet/>
      <dgm:spPr/>
      <dgm:t>
        <a:bodyPr/>
        <a:lstStyle/>
        <a:p>
          <a:endParaRPr lang="en-US"/>
        </a:p>
      </dgm:t>
    </dgm:pt>
    <dgm:pt modelId="{7CA77A39-543E-43DC-B17E-EE95967CDFA1}" type="sibTrans" cxnId="{6207F2CF-5873-48B2-B6E2-918F4E99EA55}">
      <dgm:prSet/>
      <dgm:spPr/>
      <dgm:t>
        <a:bodyPr/>
        <a:lstStyle/>
        <a:p>
          <a:endParaRPr lang="en-US"/>
        </a:p>
      </dgm:t>
    </dgm:pt>
    <dgm:pt modelId="{DA17CE73-F910-4DC1-AD23-F6B30A8C7CFD}">
      <dgm:prSet custT="1"/>
      <dgm:spPr/>
      <dgm:t>
        <a:bodyPr/>
        <a:lstStyle/>
        <a:p>
          <a:pPr rtl="0">
            <a:lnSpc>
              <a:spcPct val="100000"/>
            </a:lnSpc>
            <a:spcBef>
              <a:spcPts val="600"/>
            </a:spcBef>
            <a:spcAft>
              <a:spcPts val="1200"/>
            </a:spcAft>
          </a:pPr>
          <a:r>
            <a:rPr lang="en-US" sz="1800" dirty="0"/>
            <a:t>Confidence and capacity building among care providers for HU based management of sickle cell cases and complications by </a:t>
          </a:r>
          <a:r>
            <a:rPr lang="en-US" sz="1800" b="1" dirty="0"/>
            <a:t>refresher trainings</a:t>
          </a:r>
        </a:p>
      </dgm:t>
    </dgm:pt>
    <dgm:pt modelId="{7DDC4D6D-C6CA-431E-84C6-DA0049F14DD6}" type="parTrans" cxnId="{AE1DAE98-131B-4BBA-AC5D-C3EAC50CA66B}">
      <dgm:prSet/>
      <dgm:spPr/>
      <dgm:t>
        <a:bodyPr/>
        <a:lstStyle/>
        <a:p>
          <a:endParaRPr lang="en-US"/>
        </a:p>
      </dgm:t>
    </dgm:pt>
    <dgm:pt modelId="{F602D6A8-D883-43F0-BF99-E5293CAF95FD}" type="sibTrans" cxnId="{AE1DAE98-131B-4BBA-AC5D-C3EAC50CA66B}">
      <dgm:prSet/>
      <dgm:spPr/>
      <dgm:t>
        <a:bodyPr/>
        <a:lstStyle/>
        <a:p>
          <a:endParaRPr lang="en-US"/>
        </a:p>
      </dgm:t>
    </dgm:pt>
    <dgm:pt modelId="{29F9AA06-4F54-45CE-B9CA-BE271747B682}">
      <dgm:prSet custT="1"/>
      <dgm:spPr/>
      <dgm:t>
        <a:bodyPr/>
        <a:lstStyle/>
        <a:p>
          <a:pPr rtl="0">
            <a:lnSpc>
              <a:spcPct val="100000"/>
            </a:lnSpc>
            <a:spcBef>
              <a:spcPts val="600"/>
            </a:spcBef>
            <a:spcAft>
              <a:spcPts val="1200"/>
            </a:spcAft>
          </a:pPr>
          <a:r>
            <a:rPr lang="en-US" sz="1800" dirty="0"/>
            <a:t>Scaling up </a:t>
          </a:r>
          <a:r>
            <a:rPr lang="en-US" sz="1800" b="1" dirty="0"/>
            <a:t>PSG</a:t>
          </a:r>
          <a:r>
            <a:rPr lang="en-US" sz="1800" dirty="0"/>
            <a:t> to other districts of state</a:t>
          </a:r>
          <a:endParaRPr lang="en-US" sz="1400" dirty="0"/>
        </a:p>
      </dgm:t>
    </dgm:pt>
    <dgm:pt modelId="{5C6EA770-22B3-46FA-8C1E-A8AC37234572}" type="parTrans" cxnId="{C73D2D6F-025E-46CF-A1D1-206ABDCD590B}">
      <dgm:prSet/>
      <dgm:spPr/>
      <dgm:t>
        <a:bodyPr/>
        <a:lstStyle/>
        <a:p>
          <a:endParaRPr lang="en-US"/>
        </a:p>
      </dgm:t>
    </dgm:pt>
    <dgm:pt modelId="{9DCE3037-89B4-4B9E-908B-72F71B5DD140}" type="sibTrans" cxnId="{C73D2D6F-025E-46CF-A1D1-206ABDCD590B}">
      <dgm:prSet/>
      <dgm:spPr/>
      <dgm:t>
        <a:bodyPr/>
        <a:lstStyle/>
        <a:p>
          <a:endParaRPr lang="en-US"/>
        </a:p>
      </dgm:t>
    </dgm:pt>
    <dgm:pt modelId="{279B071D-C185-4D5D-A462-A7618B4DC3BF}" type="pres">
      <dgm:prSet presAssocID="{50011728-D008-425E-8882-747D884602D7}" presName="linear" presStyleCnt="0">
        <dgm:presLayoutVars>
          <dgm:animLvl val="lvl"/>
          <dgm:resizeHandles val="exact"/>
        </dgm:presLayoutVars>
      </dgm:prSet>
      <dgm:spPr/>
    </dgm:pt>
    <dgm:pt modelId="{1649B95D-C43B-42FF-88C4-36C36DA21C2F}" type="pres">
      <dgm:prSet presAssocID="{3412ED7C-F531-4FA1-86C6-2A3AEEC8F25E}" presName="parentText" presStyleLbl="node1" presStyleIdx="0" presStyleCnt="1" custScaleX="95907" custScaleY="86333" custLinFactNeighborX="276" custLinFactNeighborY="-7805">
        <dgm:presLayoutVars>
          <dgm:chMax val="0"/>
          <dgm:bulletEnabled val="1"/>
        </dgm:presLayoutVars>
      </dgm:prSet>
      <dgm:spPr/>
    </dgm:pt>
    <dgm:pt modelId="{AE4C7341-DDF2-47B1-918C-19C4615A7A75}" type="pres">
      <dgm:prSet presAssocID="{3412ED7C-F531-4FA1-86C6-2A3AEEC8F25E}" presName="childText" presStyleLbl="revTx" presStyleIdx="0" presStyleCnt="1">
        <dgm:presLayoutVars>
          <dgm:bulletEnabled val="1"/>
        </dgm:presLayoutVars>
      </dgm:prSet>
      <dgm:spPr/>
    </dgm:pt>
  </dgm:ptLst>
  <dgm:cxnLst>
    <dgm:cxn modelId="{D798C910-EAFF-4CED-887E-91F5319763AF}" srcId="{3412ED7C-F531-4FA1-86C6-2A3AEEC8F25E}" destId="{B4A363EE-7090-4DD3-9BE5-72C33B191186}" srcOrd="1" destOrd="0" parTransId="{C31587D1-72C8-48D4-BDBC-B72FE3425EC7}" sibTransId="{20623943-084A-4B85-BB2C-585353484C7D}"/>
    <dgm:cxn modelId="{F1B1741D-7413-4CA7-B6F7-B003658264C5}" type="presOf" srcId="{61EEA6E8-86F0-4249-AF0D-C6476831BC43}" destId="{AE4C7341-DDF2-47B1-918C-19C4615A7A75}" srcOrd="0" destOrd="0" presId="urn:microsoft.com/office/officeart/2005/8/layout/vList2"/>
    <dgm:cxn modelId="{C8CACD20-A3DC-4AE2-B25F-3CC23108F9FA}" type="presOf" srcId="{B5FD4F62-2BA4-4A95-BB8C-0AD9CA488F80}" destId="{AE4C7341-DDF2-47B1-918C-19C4615A7A75}" srcOrd="0" destOrd="2" presId="urn:microsoft.com/office/officeart/2005/8/layout/vList2"/>
    <dgm:cxn modelId="{B19FDB2F-BF40-4158-B24A-E1ADEAF196DA}" srcId="{3412ED7C-F531-4FA1-86C6-2A3AEEC8F25E}" destId="{61EEA6E8-86F0-4249-AF0D-C6476831BC43}" srcOrd="0" destOrd="0" parTransId="{E32E0C97-3303-4EE9-9BFB-68B17442A193}" sibTransId="{AE478C98-D91F-4E0B-A786-D0CE8C0FA1E0}"/>
    <dgm:cxn modelId="{1D8AC635-E058-4851-A400-953399E17791}" type="presOf" srcId="{29F9AA06-4F54-45CE-B9CA-BE271747B682}" destId="{AE4C7341-DDF2-47B1-918C-19C4615A7A75}" srcOrd="0" destOrd="5" presId="urn:microsoft.com/office/officeart/2005/8/layout/vList2"/>
    <dgm:cxn modelId="{14C61C69-199E-47D2-AC15-B6B45EEC4FCB}" type="presOf" srcId="{B4A363EE-7090-4DD3-9BE5-72C33B191186}" destId="{AE4C7341-DDF2-47B1-918C-19C4615A7A75}" srcOrd="0" destOrd="1" presId="urn:microsoft.com/office/officeart/2005/8/layout/vList2"/>
    <dgm:cxn modelId="{6905D84E-D10D-4A3F-8853-FE1D48B2EFBB}" srcId="{50011728-D008-425E-8882-747D884602D7}" destId="{3412ED7C-F531-4FA1-86C6-2A3AEEC8F25E}" srcOrd="0" destOrd="0" parTransId="{461B981B-F93B-4C90-B67F-D73819945AEF}" sibTransId="{FC3E8F04-F8D7-458E-8C6A-E6869B9807CB}"/>
    <dgm:cxn modelId="{C73D2D6F-025E-46CF-A1D1-206ABDCD590B}" srcId="{3412ED7C-F531-4FA1-86C6-2A3AEEC8F25E}" destId="{29F9AA06-4F54-45CE-B9CA-BE271747B682}" srcOrd="5" destOrd="0" parTransId="{5C6EA770-22B3-46FA-8C1E-A8AC37234572}" sibTransId="{9DCE3037-89B4-4B9E-908B-72F71B5DD140}"/>
    <dgm:cxn modelId="{AFF2F774-599A-4783-8656-AA6480FDB766}" srcId="{3412ED7C-F531-4FA1-86C6-2A3AEEC8F25E}" destId="{B5FD4F62-2BA4-4A95-BB8C-0AD9CA488F80}" srcOrd="2" destOrd="0" parTransId="{10FB44D3-D36D-47EB-AA71-31DE9C9A0997}" sibTransId="{327B7F22-D94A-43B7-99EB-3F8F31C16887}"/>
    <dgm:cxn modelId="{52E1428E-B93E-4EE2-A52F-E17F990307C8}" type="presOf" srcId="{3412ED7C-F531-4FA1-86C6-2A3AEEC8F25E}" destId="{1649B95D-C43B-42FF-88C4-36C36DA21C2F}" srcOrd="0" destOrd="0" presId="urn:microsoft.com/office/officeart/2005/8/layout/vList2"/>
    <dgm:cxn modelId="{AE1DAE98-131B-4BBA-AC5D-C3EAC50CA66B}" srcId="{3412ED7C-F531-4FA1-86C6-2A3AEEC8F25E}" destId="{DA17CE73-F910-4DC1-AD23-F6B30A8C7CFD}" srcOrd="4" destOrd="0" parTransId="{7DDC4D6D-C6CA-431E-84C6-DA0049F14DD6}" sibTransId="{F602D6A8-D883-43F0-BF99-E5293CAF95FD}"/>
    <dgm:cxn modelId="{6207F2CF-5873-48B2-B6E2-918F4E99EA55}" srcId="{3412ED7C-F531-4FA1-86C6-2A3AEEC8F25E}" destId="{87CF64F7-CBCA-44AD-A19D-CD7A9EA372C3}" srcOrd="3" destOrd="0" parTransId="{DE308C58-8B0B-45D6-9E92-4DD15531EC37}" sibTransId="{7CA77A39-543E-43DC-B17E-EE95967CDFA1}"/>
    <dgm:cxn modelId="{7C2814F3-8630-4D37-BA9F-490996FDEED1}" type="presOf" srcId="{50011728-D008-425E-8882-747D884602D7}" destId="{279B071D-C185-4D5D-A462-A7618B4DC3BF}" srcOrd="0" destOrd="0" presId="urn:microsoft.com/office/officeart/2005/8/layout/vList2"/>
    <dgm:cxn modelId="{57ABE4F8-91B5-4222-AB0B-A1B03136E03A}" type="presOf" srcId="{87CF64F7-CBCA-44AD-A19D-CD7A9EA372C3}" destId="{AE4C7341-DDF2-47B1-918C-19C4615A7A75}" srcOrd="0" destOrd="3" presId="urn:microsoft.com/office/officeart/2005/8/layout/vList2"/>
    <dgm:cxn modelId="{8B3BEEF9-3A87-45BB-A372-6B24F1CB09F2}" type="presOf" srcId="{DA17CE73-F910-4DC1-AD23-F6B30A8C7CFD}" destId="{AE4C7341-DDF2-47B1-918C-19C4615A7A75}" srcOrd="0" destOrd="4" presId="urn:microsoft.com/office/officeart/2005/8/layout/vList2"/>
    <dgm:cxn modelId="{1D776189-CD24-4E2F-81E7-695519111740}" type="presParOf" srcId="{279B071D-C185-4D5D-A462-A7618B4DC3BF}" destId="{1649B95D-C43B-42FF-88C4-36C36DA21C2F}" srcOrd="0" destOrd="0" presId="urn:microsoft.com/office/officeart/2005/8/layout/vList2"/>
    <dgm:cxn modelId="{B16DEEA5-9C00-4FF6-BB1C-D2ADA97C605C}" type="presParOf" srcId="{279B071D-C185-4D5D-A462-A7618B4DC3BF}" destId="{AE4C7341-DDF2-47B1-918C-19C4615A7A7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394A40-0B87-484A-A8AA-A2BAF7FE474A}"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n-US"/>
        </a:p>
      </dgm:t>
    </dgm:pt>
    <dgm:pt modelId="{FA1E9189-46C6-40D9-BDBA-92FD77B975C4}">
      <dgm:prSet phldrT="[Text]" custT="1"/>
      <dgm:spPr>
        <a:solidFill>
          <a:schemeClr val="accent3">
            <a:lumMod val="20000"/>
            <a:lumOff val="80000"/>
          </a:schemeClr>
        </a:solidFill>
        <a:ln>
          <a:solidFill>
            <a:schemeClr val="accent3">
              <a:lumMod val="20000"/>
              <a:lumOff val="80000"/>
            </a:schemeClr>
          </a:solidFill>
        </a:ln>
      </dgm:spPr>
      <dgm:t>
        <a:bodyPr/>
        <a:lstStyle/>
        <a:p>
          <a:r>
            <a:rPr lang="en-US" sz="1400" dirty="0">
              <a:latin typeface="Arial" pitchFamily="34" charset="0"/>
              <a:cs typeface="Arial" pitchFamily="34" charset="0"/>
            </a:rPr>
            <a:t>1. Screening**</a:t>
          </a:r>
        </a:p>
      </dgm:t>
    </dgm:pt>
    <dgm:pt modelId="{6589521E-EE29-4D52-AEE6-53781ED8F6B8}" type="parTrans" cxnId="{CE9C9BC6-1993-4FDB-84CA-99FE20DC5526}">
      <dgm:prSet/>
      <dgm:spPr/>
      <dgm:t>
        <a:bodyPr/>
        <a:lstStyle/>
        <a:p>
          <a:endParaRPr lang="en-US" sz="1200">
            <a:latin typeface="Arial" pitchFamily="34" charset="0"/>
            <a:cs typeface="Arial" pitchFamily="34" charset="0"/>
          </a:endParaRPr>
        </a:p>
      </dgm:t>
    </dgm:pt>
    <dgm:pt modelId="{F6E54484-FCDC-4118-A46F-3C53BB38792C}" type="sibTrans" cxnId="{CE9C9BC6-1993-4FDB-84CA-99FE20DC5526}">
      <dgm:prSet/>
      <dgm:spPr>
        <a:solidFill>
          <a:schemeClr val="tx1"/>
        </a:solidFill>
      </dgm:spPr>
      <dgm:t>
        <a:bodyPr/>
        <a:lstStyle/>
        <a:p>
          <a:endParaRPr lang="en-US" sz="1200">
            <a:latin typeface="Arial" pitchFamily="34" charset="0"/>
            <a:cs typeface="Arial" pitchFamily="34" charset="0"/>
          </a:endParaRPr>
        </a:p>
      </dgm:t>
    </dgm:pt>
    <dgm:pt modelId="{E6AB0F44-20C8-4517-88B8-3B158BC3CD3C}">
      <dgm:prSet phldrT="[Text]" custT="1"/>
      <dgm:spPr>
        <a:solidFill>
          <a:schemeClr val="accent3">
            <a:lumMod val="20000"/>
            <a:lumOff val="80000"/>
          </a:schemeClr>
        </a:solidFill>
        <a:ln>
          <a:solidFill>
            <a:schemeClr val="accent3">
              <a:lumMod val="20000"/>
              <a:lumOff val="80000"/>
            </a:schemeClr>
          </a:solidFill>
        </a:ln>
      </dgm:spPr>
      <dgm:t>
        <a:bodyPr/>
        <a:lstStyle/>
        <a:p>
          <a:r>
            <a:rPr lang="en-US" sz="1400" dirty="0">
              <a:latin typeface="Arial" pitchFamily="34" charset="0"/>
              <a:cs typeface="Arial" pitchFamily="34" charset="0"/>
            </a:rPr>
            <a:t>2. Confirmation by HPLC</a:t>
          </a:r>
        </a:p>
      </dgm:t>
    </dgm:pt>
    <dgm:pt modelId="{1155DB58-24B2-488B-BBCC-E840C423D177}" type="parTrans" cxnId="{B40E68CA-2C1F-4573-817C-A4D6FD9B929C}">
      <dgm:prSet/>
      <dgm:spPr/>
      <dgm:t>
        <a:bodyPr/>
        <a:lstStyle/>
        <a:p>
          <a:endParaRPr lang="en-US" sz="1200">
            <a:latin typeface="Arial" pitchFamily="34" charset="0"/>
            <a:cs typeface="Arial" pitchFamily="34" charset="0"/>
          </a:endParaRPr>
        </a:p>
      </dgm:t>
    </dgm:pt>
    <dgm:pt modelId="{A26983DC-2CED-4BC5-AEAA-11CDB72936B6}" type="sibTrans" cxnId="{B40E68CA-2C1F-4573-817C-A4D6FD9B929C}">
      <dgm:prSet/>
      <dgm:spPr>
        <a:solidFill>
          <a:schemeClr val="tx1"/>
        </a:solidFill>
      </dgm:spPr>
      <dgm:t>
        <a:bodyPr/>
        <a:lstStyle/>
        <a:p>
          <a:endParaRPr lang="en-US" sz="1200">
            <a:latin typeface="Arial" pitchFamily="34" charset="0"/>
            <a:cs typeface="Arial" pitchFamily="34" charset="0"/>
          </a:endParaRPr>
        </a:p>
      </dgm:t>
    </dgm:pt>
    <dgm:pt modelId="{B7737C18-4D65-437B-9640-BDB45928CA1A}">
      <dgm:prSet custT="1"/>
      <dgm:spPr>
        <a:solidFill>
          <a:schemeClr val="accent2">
            <a:lumMod val="20000"/>
            <a:lumOff val="80000"/>
          </a:schemeClr>
        </a:solidFill>
        <a:ln>
          <a:solidFill>
            <a:schemeClr val="accent2">
              <a:lumMod val="20000"/>
              <a:lumOff val="80000"/>
            </a:schemeClr>
          </a:solidFill>
        </a:ln>
      </dgm:spPr>
      <dgm:t>
        <a:bodyPr/>
        <a:lstStyle/>
        <a:p>
          <a:r>
            <a:rPr lang="en-US" sz="1400" dirty="0">
              <a:latin typeface="Arial" pitchFamily="34" charset="0"/>
              <a:cs typeface="Arial" pitchFamily="34" charset="0"/>
            </a:rPr>
            <a:t>4. Counseling (</a:t>
          </a:r>
          <a:r>
            <a:rPr lang="en-US" sz="1200" dirty="0">
              <a:latin typeface="Arial" pitchFamily="34" charset="0"/>
              <a:cs typeface="Arial" pitchFamily="34" charset="0"/>
            </a:rPr>
            <a:t>pre-marital, - Pre conceptional, prenatal***) </a:t>
          </a:r>
        </a:p>
      </dgm:t>
    </dgm:pt>
    <dgm:pt modelId="{EAA1FFDD-EAFB-4DCF-83AB-3BBFCEDEEA05}" type="parTrans" cxnId="{0179DE32-BD04-4F69-AFA4-F3C51E23C5D4}">
      <dgm:prSet/>
      <dgm:spPr/>
      <dgm:t>
        <a:bodyPr/>
        <a:lstStyle/>
        <a:p>
          <a:endParaRPr lang="en-US" sz="1200">
            <a:latin typeface="Arial" pitchFamily="34" charset="0"/>
            <a:cs typeface="Arial" pitchFamily="34" charset="0"/>
          </a:endParaRPr>
        </a:p>
      </dgm:t>
    </dgm:pt>
    <dgm:pt modelId="{F488BCE2-3938-4087-A17B-B7B72EB2CAC9}" type="sibTrans" cxnId="{0179DE32-BD04-4F69-AFA4-F3C51E23C5D4}">
      <dgm:prSet/>
      <dgm:spPr>
        <a:solidFill>
          <a:schemeClr val="tx1"/>
        </a:solidFill>
      </dgm:spPr>
      <dgm:t>
        <a:bodyPr/>
        <a:lstStyle/>
        <a:p>
          <a:endParaRPr lang="en-US" sz="1200">
            <a:latin typeface="Arial" pitchFamily="34" charset="0"/>
            <a:cs typeface="Arial" pitchFamily="34" charset="0"/>
          </a:endParaRPr>
        </a:p>
      </dgm:t>
    </dgm:pt>
    <dgm:pt modelId="{42A8DDB2-807E-4DE3-871F-5CDEC7BF055B}">
      <dgm:prSet custT="1"/>
      <dgm:spPr>
        <a:solidFill>
          <a:schemeClr val="accent3">
            <a:lumMod val="20000"/>
            <a:lumOff val="80000"/>
          </a:schemeClr>
        </a:solidFill>
        <a:ln>
          <a:solidFill>
            <a:schemeClr val="accent3">
              <a:lumMod val="20000"/>
              <a:lumOff val="80000"/>
            </a:schemeClr>
          </a:solidFill>
        </a:ln>
      </dgm:spPr>
      <dgm:t>
        <a:bodyPr/>
        <a:lstStyle/>
        <a:p>
          <a:r>
            <a:rPr lang="en-US" sz="1400" dirty="0">
              <a:latin typeface="Arial" pitchFamily="34" charset="0"/>
              <a:cs typeface="Arial" pitchFamily="34" charset="0"/>
            </a:rPr>
            <a:t>5. Initiation of treatment (on Hydroxyurea) </a:t>
          </a:r>
        </a:p>
      </dgm:t>
    </dgm:pt>
    <dgm:pt modelId="{BE414769-163E-4BD7-B0A9-E8FB0BF311D5}" type="parTrans" cxnId="{64B374FB-873B-44C5-A673-F87633825BC7}">
      <dgm:prSet/>
      <dgm:spPr/>
      <dgm:t>
        <a:bodyPr/>
        <a:lstStyle/>
        <a:p>
          <a:endParaRPr lang="en-US" sz="1200">
            <a:latin typeface="Arial" pitchFamily="34" charset="0"/>
            <a:cs typeface="Arial" pitchFamily="34" charset="0"/>
          </a:endParaRPr>
        </a:p>
      </dgm:t>
    </dgm:pt>
    <dgm:pt modelId="{1CAFD777-6855-470D-8438-3A54625896F5}" type="sibTrans" cxnId="{64B374FB-873B-44C5-A673-F87633825BC7}">
      <dgm:prSet/>
      <dgm:spPr>
        <a:solidFill>
          <a:schemeClr val="tx1"/>
        </a:solidFill>
      </dgm:spPr>
      <dgm:t>
        <a:bodyPr/>
        <a:lstStyle/>
        <a:p>
          <a:endParaRPr lang="en-US" sz="1200">
            <a:latin typeface="Arial" pitchFamily="34" charset="0"/>
            <a:cs typeface="Arial" pitchFamily="34" charset="0"/>
          </a:endParaRPr>
        </a:p>
      </dgm:t>
    </dgm:pt>
    <dgm:pt modelId="{BE59F6A9-DAE7-4754-B624-1C6AE6AC3A63}">
      <dgm:prSet custT="1"/>
      <dgm:spPr>
        <a:solidFill>
          <a:schemeClr val="accent2">
            <a:lumMod val="20000"/>
            <a:lumOff val="80000"/>
          </a:schemeClr>
        </a:solidFill>
        <a:ln>
          <a:solidFill>
            <a:schemeClr val="accent2">
              <a:lumMod val="20000"/>
              <a:lumOff val="80000"/>
            </a:schemeClr>
          </a:solidFill>
        </a:ln>
      </dgm:spPr>
      <dgm:t>
        <a:bodyPr/>
        <a:lstStyle/>
        <a:p>
          <a:r>
            <a:rPr lang="en-US" sz="1400" dirty="0">
              <a:latin typeface="Arial" pitchFamily="34" charset="0"/>
              <a:cs typeface="Arial" pitchFamily="34" charset="0"/>
            </a:rPr>
            <a:t>Follow up visits</a:t>
          </a:r>
        </a:p>
      </dgm:t>
    </dgm:pt>
    <dgm:pt modelId="{4BEC5E61-1E86-46E0-982E-5D965F4CC03D}" type="parTrans" cxnId="{CAF4A198-34B7-45A2-8BE9-EF3F46099C63}">
      <dgm:prSet/>
      <dgm:spPr/>
      <dgm:t>
        <a:bodyPr/>
        <a:lstStyle/>
        <a:p>
          <a:endParaRPr lang="en-US"/>
        </a:p>
      </dgm:t>
    </dgm:pt>
    <dgm:pt modelId="{640F3C8C-284E-4F76-A26B-3175C0B75E89}" type="sibTrans" cxnId="{CAF4A198-34B7-45A2-8BE9-EF3F46099C63}">
      <dgm:prSet/>
      <dgm:spPr>
        <a:solidFill>
          <a:schemeClr val="tx1"/>
        </a:solidFill>
      </dgm:spPr>
      <dgm:t>
        <a:bodyPr/>
        <a:lstStyle/>
        <a:p>
          <a:endParaRPr lang="en-US"/>
        </a:p>
      </dgm:t>
    </dgm:pt>
    <dgm:pt modelId="{0D439508-2DC1-4249-AD26-948736B49273}">
      <dgm:prSet custT="1"/>
      <dgm:spPr>
        <a:solidFill>
          <a:schemeClr val="accent2">
            <a:lumMod val="20000"/>
            <a:lumOff val="80000"/>
          </a:schemeClr>
        </a:solidFill>
        <a:ln>
          <a:solidFill>
            <a:schemeClr val="accent2">
              <a:lumMod val="20000"/>
              <a:lumOff val="80000"/>
            </a:schemeClr>
          </a:solidFill>
        </a:ln>
      </dgm:spPr>
      <dgm:t>
        <a:bodyPr/>
        <a:lstStyle/>
        <a:p>
          <a:r>
            <a:rPr lang="en-US" sz="1400" dirty="0">
              <a:latin typeface="Arial" pitchFamily="34" charset="0"/>
              <a:cs typeface="Arial" pitchFamily="34" charset="0"/>
            </a:rPr>
            <a:t>Referral / Hospitalization</a:t>
          </a:r>
        </a:p>
      </dgm:t>
    </dgm:pt>
    <dgm:pt modelId="{CE664EB2-38B1-4F7C-B669-70887113FE37}" type="parTrans" cxnId="{8BE060F2-C40C-4DAC-AD06-57E4C9FD9E32}">
      <dgm:prSet/>
      <dgm:spPr/>
      <dgm:t>
        <a:bodyPr/>
        <a:lstStyle/>
        <a:p>
          <a:endParaRPr lang="en-US"/>
        </a:p>
      </dgm:t>
    </dgm:pt>
    <dgm:pt modelId="{A04B1A9F-6EFE-4A3F-899E-1CA92997310A}" type="sibTrans" cxnId="{8BE060F2-C40C-4DAC-AD06-57E4C9FD9E32}">
      <dgm:prSet/>
      <dgm:spPr/>
      <dgm:t>
        <a:bodyPr/>
        <a:lstStyle/>
        <a:p>
          <a:endParaRPr lang="en-US"/>
        </a:p>
      </dgm:t>
    </dgm:pt>
    <dgm:pt modelId="{570EA2B5-0ED3-469F-BC5D-F5FAD2A86B9B}" type="pres">
      <dgm:prSet presAssocID="{B4394A40-0B87-484A-A8AA-A2BAF7FE474A}" presName="Name0" presStyleCnt="0">
        <dgm:presLayoutVars>
          <dgm:dir/>
          <dgm:resizeHandles val="exact"/>
        </dgm:presLayoutVars>
      </dgm:prSet>
      <dgm:spPr/>
    </dgm:pt>
    <dgm:pt modelId="{2A2C4B0B-D492-4F49-9095-E17125809896}" type="pres">
      <dgm:prSet presAssocID="{FA1E9189-46C6-40D9-BDBA-92FD77B975C4}" presName="node" presStyleLbl="node1" presStyleIdx="0" presStyleCnt="6">
        <dgm:presLayoutVars>
          <dgm:bulletEnabled val="1"/>
        </dgm:presLayoutVars>
      </dgm:prSet>
      <dgm:spPr/>
    </dgm:pt>
    <dgm:pt modelId="{80EF09F0-655A-4D72-AF94-2C0B5F930008}" type="pres">
      <dgm:prSet presAssocID="{F6E54484-FCDC-4118-A46F-3C53BB38792C}" presName="sibTrans" presStyleLbl="sibTrans2D1" presStyleIdx="0" presStyleCnt="5"/>
      <dgm:spPr/>
    </dgm:pt>
    <dgm:pt modelId="{EACF2E9C-2A5F-4991-B33D-AC65BEA4769F}" type="pres">
      <dgm:prSet presAssocID="{F6E54484-FCDC-4118-A46F-3C53BB38792C}" presName="connectorText" presStyleLbl="sibTrans2D1" presStyleIdx="0" presStyleCnt="5"/>
      <dgm:spPr/>
    </dgm:pt>
    <dgm:pt modelId="{E9C12020-BBFF-425A-955F-5CF746812C04}" type="pres">
      <dgm:prSet presAssocID="{E6AB0F44-20C8-4517-88B8-3B158BC3CD3C}" presName="node" presStyleLbl="node1" presStyleIdx="1" presStyleCnt="6">
        <dgm:presLayoutVars>
          <dgm:bulletEnabled val="1"/>
        </dgm:presLayoutVars>
      </dgm:prSet>
      <dgm:spPr/>
    </dgm:pt>
    <dgm:pt modelId="{726FDE56-9656-4B88-9D18-54E07CFE339D}" type="pres">
      <dgm:prSet presAssocID="{A26983DC-2CED-4BC5-AEAA-11CDB72936B6}" presName="sibTrans" presStyleLbl="sibTrans2D1" presStyleIdx="1" presStyleCnt="5"/>
      <dgm:spPr/>
    </dgm:pt>
    <dgm:pt modelId="{C4F75891-9FD2-4F5E-9255-3FC4D7D6AD8C}" type="pres">
      <dgm:prSet presAssocID="{A26983DC-2CED-4BC5-AEAA-11CDB72936B6}" presName="connectorText" presStyleLbl="sibTrans2D1" presStyleIdx="1" presStyleCnt="5"/>
      <dgm:spPr/>
    </dgm:pt>
    <dgm:pt modelId="{CAA40FE0-485F-4114-9BC8-51E6DC1A3C7A}" type="pres">
      <dgm:prSet presAssocID="{B7737C18-4D65-437B-9640-BDB45928CA1A}" presName="node" presStyleLbl="node1" presStyleIdx="2" presStyleCnt="6">
        <dgm:presLayoutVars>
          <dgm:bulletEnabled val="1"/>
        </dgm:presLayoutVars>
      </dgm:prSet>
      <dgm:spPr/>
    </dgm:pt>
    <dgm:pt modelId="{C9B614C1-2FC5-4B48-9B89-00AAB2E28F1E}" type="pres">
      <dgm:prSet presAssocID="{F488BCE2-3938-4087-A17B-B7B72EB2CAC9}" presName="sibTrans" presStyleLbl="sibTrans2D1" presStyleIdx="2" presStyleCnt="5"/>
      <dgm:spPr/>
    </dgm:pt>
    <dgm:pt modelId="{E328092B-0480-4F7B-A8D9-6881E58D4992}" type="pres">
      <dgm:prSet presAssocID="{F488BCE2-3938-4087-A17B-B7B72EB2CAC9}" presName="connectorText" presStyleLbl="sibTrans2D1" presStyleIdx="2" presStyleCnt="5"/>
      <dgm:spPr/>
    </dgm:pt>
    <dgm:pt modelId="{4BDD9470-74B4-47DA-96C0-5F544497E818}" type="pres">
      <dgm:prSet presAssocID="{42A8DDB2-807E-4DE3-871F-5CDEC7BF055B}" presName="node" presStyleLbl="node1" presStyleIdx="3" presStyleCnt="6">
        <dgm:presLayoutVars>
          <dgm:bulletEnabled val="1"/>
        </dgm:presLayoutVars>
      </dgm:prSet>
      <dgm:spPr/>
    </dgm:pt>
    <dgm:pt modelId="{E4E77158-924B-4E5A-9A13-DD73F7677E01}" type="pres">
      <dgm:prSet presAssocID="{1CAFD777-6855-470D-8438-3A54625896F5}" presName="sibTrans" presStyleLbl="sibTrans2D1" presStyleIdx="3" presStyleCnt="5"/>
      <dgm:spPr/>
    </dgm:pt>
    <dgm:pt modelId="{0D55B45F-D8A7-4F44-972B-DECC9241A73F}" type="pres">
      <dgm:prSet presAssocID="{1CAFD777-6855-470D-8438-3A54625896F5}" presName="connectorText" presStyleLbl="sibTrans2D1" presStyleIdx="3" presStyleCnt="5"/>
      <dgm:spPr/>
    </dgm:pt>
    <dgm:pt modelId="{4FB6F5C5-A5F9-4B9D-A310-387C9518CC62}" type="pres">
      <dgm:prSet presAssocID="{BE59F6A9-DAE7-4754-B624-1C6AE6AC3A63}" presName="node" presStyleLbl="node1" presStyleIdx="4" presStyleCnt="6">
        <dgm:presLayoutVars>
          <dgm:bulletEnabled val="1"/>
        </dgm:presLayoutVars>
      </dgm:prSet>
      <dgm:spPr/>
    </dgm:pt>
    <dgm:pt modelId="{FC368E31-4613-47D4-8E5D-651EF62F9A5C}" type="pres">
      <dgm:prSet presAssocID="{640F3C8C-284E-4F76-A26B-3175C0B75E89}" presName="sibTrans" presStyleLbl="sibTrans2D1" presStyleIdx="4" presStyleCnt="5"/>
      <dgm:spPr/>
    </dgm:pt>
    <dgm:pt modelId="{0CD3B403-395F-489E-9338-F373A4A4E810}" type="pres">
      <dgm:prSet presAssocID="{640F3C8C-284E-4F76-A26B-3175C0B75E89}" presName="connectorText" presStyleLbl="sibTrans2D1" presStyleIdx="4" presStyleCnt="5"/>
      <dgm:spPr/>
    </dgm:pt>
    <dgm:pt modelId="{0472E531-547C-4A64-AF6A-DD9FCCBE6B10}" type="pres">
      <dgm:prSet presAssocID="{0D439508-2DC1-4249-AD26-948736B49273}" presName="node" presStyleLbl="node1" presStyleIdx="5" presStyleCnt="6">
        <dgm:presLayoutVars>
          <dgm:bulletEnabled val="1"/>
        </dgm:presLayoutVars>
      </dgm:prSet>
      <dgm:spPr/>
    </dgm:pt>
  </dgm:ptLst>
  <dgm:cxnLst>
    <dgm:cxn modelId="{5C4F891C-77FD-4A75-A2DD-53C4EC66143E}" type="presOf" srcId="{F6E54484-FCDC-4118-A46F-3C53BB38792C}" destId="{80EF09F0-655A-4D72-AF94-2C0B5F930008}" srcOrd="0" destOrd="0" presId="urn:microsoft.com/office/officeart/2005/8/layout/process1"/>
    <dgm:cxn modelId="{520CCE26-03F7-4368-B4B0-486E66E04F27}" type="presOf" srcId="{F6E54484-FCDC-4118-A46F-3C53BB38792C}" destId="{EACF2E9C-2A5F-4991-B33D-AC65BEA4769F}" srcOrd="1" destOrd="0" presId="urn:microsoft.com/office/officeart/2005/8/layout/process1"/>
    <dgm:cxn modelId="{0179DE32-BD04-4F69-AFA4-F3C51E23C5D4}" srcId="{B4394A40-0B87-484A-A8AA-A2BAF7FE474A}" destId="{B7737C18-4D65-437B-9640-BDB45928CA1A}" srcOrd="2" destOrd="0" parTransId="{EAA1FFDD-EAFB-4DCF-83AB-3BBFCEDEEA05}" sibTransId="{F488BCE2-3938-4087-A17B-B7B72EB2CAC9}"/>
    <dgm:cxn modelId="{302EF137-0C6C-4917-8ACD-03A5442609E8}" type="presOf" srcId="{1CAFD777-6855-470D-8438-3A54625896F5}" destId="{E4E77158-924B-4E5A-9A13-DD73F7677E01}" srcOrd="0" destOrd="0" presId="urn:microsoft.com/office/officeart/2005/8/layout/process1"/>
    <dgm:cxn modelId="{DB86B23A-8C4E-4704-9828-B3823CB5C6E1}" type="presOf" srcId="{0D439508-2DC1-4249-AD26-948736B49273}" destId="{0472E531-547C-4A64-AF6A-DD9FCCBE6B10}" srcOrd="0" destOrd="0" presId="urn:microsoft.com/office/officeart/2005/8/layout/process1"/>
    <dgm:cxn modelId="{D1E5E23C-42A3-46FA-8A7D-906C72729430}" type="presOf" srcId="{BE59F6A9-DAE7-4754-B624-1C6AE6AC3A63}" destId="{4FB6F5C5-A5F9-4B9D-A310-387C9518CC62}" srcOrd="0" destOrd="0" presId="urn:microsoft.com/office/officeart/2005/8/layout/process1"/>
    <dgm:cxn modelId="{75333F3F-BA5F-44B4-9841-2FE4352BE790}" type="presOf" srcId="{1CAFD777-6855-470D-8438-3A54625896F5}" destId="{0D55B45F-D8A7-4F44-972B-DECC9241A73F}" srcOrd="1" destOrd="0" presId="urn:microsoft.com/office/officeart/2005/8/layout/process1"/>
    <dgm:cxn modelId="{E873BA6D-3CCB-4949-8AE0-4A5FDCA6D9C4}" type="presOf" srcId="{B7737C18-4D65-437B-9640-BDB45928CA1A}" destId="{CAA40FE0-485F-4114-9BC8-51E6DC1A3C7A}" srcOrd="0" destOrd="0" presId="urn:microsoft.com/office/officeart/2005/8/layout/process1"/>
    <dgm:cxn modelId="{4C3A8755-1CCD-4742-AD98-ABFB64A6D073}" type="presOf" srcId="{FA1E9189-46C6-40D9-BDBA-92FD77B975C4}" destId="{2A2C4B0B-D492-4F49-9095-E17125809896}" srcOrd="0" destOrd="0" presId="urn:microsoft.com/office/officeart/2005/8/layout/process1"/>
    <dgm:cxn modelId="{D8422681-30E2-42EC-BD94-D539E29879F6}" type="presOf" srcId="{A26983DC-2CED-4BC5-AEAA-11CDB72936B6}" destId="{726FDE56-9656-4B88-9D18-54E07CFE339D}" srcOrd="0" destOrd="0" presId="urn:microsoft.com/office/officeart/2005/8/layout/process1"/>
    <dgm:cxn modelId="{2E956682-1A2C-42D5-9253-EEF0767362BB}" type="presOf" srcId="{F488BCE2-3938-4087-A17B-B7B72EB2CAC9}" destId="{E328092B-0480-4F7B-A8D9-6881E58D4992}" srcOrd="1" destOrd="0" presId="urn:microsoft.com/office/officeart/2005/8/layout/process1"/>
    <dgm:cxn modelId="{CAF4A198-34B7-45A2-8BE9-EF3F46099C63}" srcId="{B4394A40-0B87-484A-A8AA-A2BAF7FE474A}" destId="{BE59F6A9-DAE7-4754-B624-1C6AE6AC3A63}" srcOrd="4" destOrd="0" parTransId="{4BEC5E61-1E86-46E0-982E-5D965F4CC03D}" sibTransId="{640F3C8C-284E-4F76-A26B-3175C0B75E89}"/>
    <dgm:cxn modelId="{736EB99C-D291-4EC4-BEAD-CB3E2D2FDC0F}" type="presOf" srcId="{640F3C8C-284E-4F76-A26B-3175C0B75E89}" destId="{0CD3B403-395F-489E-9338-F373A4A4E810}" srcOrd="1" destOrd="0" presId="urn:microsoft.com/office/officeart/2005/8/layout/process1"/>
    <dgm:cxn modelId="{4F9F13A7-0E25-4FC4-AB03-F12F72CCBC6D}" type="presOf" srcId="{B4394A40-0B87-484A-A8AA-A2BAF7FE474A}" destId="{570EA2B5-0ED3-469F-BC5D-F5FAD2A86B9B}" srcOrd="0" destOrd="0" presId="urn:microsoft.com/office/officeart/2005/8/layout/process1"/>
    <dgm:cxn modelId="{6416A1A7-6BBE-4ECC-8984-ADDDA0DC3167}" type="presOf" srcId="{F488BCE2-3938-4087-A17B-B7B72EB2CAC9}" destId="{C9B614C1-2FC5-4B48-9B89-00AAB2E28F1E}" srcOrd="0" destOrd="0" presId="urn:microsoft.com/office/officeart/2005/8/layout/process1"/>
    <dgm:cxn modelId="{CE9C9BC6-1993-4FDB-84CA-99FE20DC5526}" srcId="{B4394A40-0B87-484A-A8AA-A2BAF7FE474A}" destId="{FA1E9189-46C6-40D9-BDBA-92FD77B975C4}" srcOrd="0" destOrd="0" parTransId="{6589521E-EE29-4D52-AEE6-53781ED8F6B8}" sibTransId="{F6E54484-FCDC-4118-A46F-3C53BB38792C}"/>
    <dgm:cxn modelId="{1A4D83C8-9FF1-45B4-8929-54448E8B31CB}" type="presOf" srcId="{640F3C8C-284E-4F76-A26B-3175C0B75E89}" destId="{FC368E31-4613-47D4-8E5D-651EF62F9A5C}" srcOrd="0" destOrd="0" presId="urn:microsoft.com/office/officeart/2005/8/layout/process1"/>
    <dgm:cxn modelId="{B40E68CA-2C1F-4573-817C-A4D6FD9B929C}" srcId="{B4394A40-0B87-484A-A8AA-A2BAF7FE474A}" destId="{E6AB0F44-20C8-4517-88B8-3B158BC3CD3C}" srcOrd="1" destOrd="0" parTransId="{1155DB58-24B2-488B-BBCC-E840C423D177}" sibTransId="{A26983DC-2CED-4BC5-AEAA-11CDB72936B6}"/>
    <dgm:cxn modelId="{8BE060F2-C40C-4DAC-AD06-57E4C9FD9E32}" srcId="{B4394A40-0B87-484A-A8AA-A2BAF7FE474A}" destId="{0D439508-2DC1-4249-AD26-948736B49273}" srcOrd="5" destOrd="0" parTransId="{CE664EB2-38B1-4F7C-B669-70887113FE37}" sibTransId="{A04B1A9F-6EFE-4A3F-899E-1CA92997310A}"/>
    <dgm:cxn modelId="{D7724FF2-AB6A-4977-BC65-53888ED38EEE}" type="presOf" srcId="{E6AB0F44-20C8-4517-88B8-3B158BC3CD3C}" destId="{E9C12020-BBFF-425A-955F-5CF746812C04}" srcOrd="0" destOrd="0" presId="urn:microsoft.com/office/officeart/2005/8/layout/process1"/>
    <dgm:cxn modelId="{B86AFBF4-61C5-4BFC-9891-254C9B3A81A5}" type="presOf" srcId="{42A8DDB2-807E-4DE3-871F-5CDEC7BF055B}" destId="{4BDD9470-74B4-47DA-96C0-5F544497E818}" srcOrd="0" destOrd="0" presId="urn:microsoft.com/office/officeart/2005/8/layout/process1"/>
    <dgm:cxn modelId="{64B374FB-873B-44C5-A673-F87633825BC7}" srcId="{B4394A40-0B87-484A-A8AA-A2BAF7FE474A}" destId="{42A8DDB2-807E-4DE3-871F-5CDEC7BF055B}" srcOrd="3" destOrd="0" parTransId="{BE414769-163E-4BD7-B0A9-E8FB0BF311D5}" sibTransId="{1CAFD777-6855-470D-8438-3A54625896F5}"/>
    <dgm:cxn modelId="{779148FE-BFDD-42C4-88D8-8311D2A28801}" type="presOf" srcId="{A26983DC-2CED-4BC5-AEAA-11CDB72936B6}" destId="{C4F75891-9FD2-4F5E-9255-3FC4D7D6AD8C}" srcOrd="1" destOrd="0" presId="urn:microsoft.com/office/officeart/2005/8/layout/process1"/>
    <dgm:cxn modelId="{5DEA4E33-02B4-4CF2-B6BE-FB126062C81C}" type="presParOf" srcId="{570EA2B5-0ED3-469F-BC5D-F5FAD2A86B9B}" destId="{2A2C4B0B-D492-4F49-9095-E17125809896}" srcOrd="0" destOrd="0" presId="urn:microsoft.com/office/officeart/2005/8/layout/process1"/>
    <dgm:cxn modelId="{A55A3C56-4001-433D-90E2-6AA5091631A4}" type="presParOf" srcId="{570EA2B5-0ED3-469F-BC5D-F5FAD2A86B9B}" destId="{80EF09F0-655A-4D72-AF94-2C0B5F930008}" srcOrd="1" destOrd="0" presId="urn:microsoft.com/office/officeart/2005/8/layout/process1"/>
    <dgm:cxn modelId="{3EDE31CD-5D63-436C-9351-55ED99FD9E7E}" type="presParOf" srcId="{80EF09F0-655A-4D72-AF94-2C0B5F930008}" destId="{EACF2E9C-2A5F-4991-B33D-AC65BEA4769F}" srcOrd="0" destOrd="0" presId="urn:microsoft.com/office/officeart/2005/8/layout/process1"/>
    <dgm:cxn modelId="{5218DA55-295F-491A-B365-B5950F864802}" type="presParOf" srcId="{570EA2B5-0ED3-469F-BC5D-F5FAD2A86B9B}" destId="{E9C12020-BBFF-425A-955F-5CF746812C04}" srcOrd="2" destOrd="0" presId="urn:microsoft.com/office/officeart/2005/8/layout/process1"/>
    <dgm:cxn modelId="{41612ADE-D9D8-4B17-8879-5C78FFF5CFFA}" type="presParOf" srcId="{570EA2B5-0ED3-469F-BC5D-F5FAD2A86B9B}" destId="{726FDE56-9656-4B88-9D18-54E07CFE339D}" srcOrd="3" destOrd="0" presId="urn:microsoft.com/office/officeart/2005/8/layout/process1"/>
    <dgm:cxn modelId="{C6068601-1FD8-4C3A-99F1-58B356A6D2E8}" type="presParOf" srcId="{726FDE56-9656-4B88-9D18-54E07CFE339D}" destId="{C4F75891-9FD2-4F5E-9255-3FC4D7D6AD8C}" srcOrd="0" destOrd="0" presId="urn:microsoft.com/office/officeart/2005/8/layout/process1"/>
    <dgm:cxn modelId="{8ADEB23B-5157-428C-A3C2-2FABB1F9C701}" type="presParOf" srcId="{570EA2B5-0ED3-469F-BC5D-F5FAD2A86B9B}" destId="{CAA40FE0-485F-4114-9BC8-51E6DC1A3C7A}" srcOrd="4" destOrd="0" presId="urn:microsoft.com/office/officeart/2005/8/layout/process1"/>
    <dgm:cxn modelId="{4CA02FC6-2DE0-46A7-AC9B-B1F6A3D8EEB6}" type="presParOf" srcId="{570EA2B5-0ED3-469F-BC5D-F5FAD2A86B9B}" destId="{C9B614C1-2FC5-4B48-9B89-00AAB2E28F1E}" srcOrd="5" destOrd="0" presId="urn:microsoft.com/office/officeart/2005/8/layout/process1"/>
    <dgm:cxn modelId="{2E1A9AE1-D185-4B56-BB6A-CA3B24C89D48}" type="presParOf" srcId="{C9B614C1-2FC5-4B48-9B89-00AAB2E28F1E}" destId="{E328092B-0480-4F7B-A8D9-6881E58D4992}" srcOrd="0" destOrd="0" presId="urn:microsoft.com/office/officeart/2005/8/layout/process1"/>
    <dgm:cxn modelId="{5E5F0592-AA7B-40C1-95AE-1E362243C9BB}" type="presParOf" srcId="{570EA2B5-0ED3-469F-BC5D-F5FAD2A86B9B}" destId="{4BDD9470-74B4-47DA-96C0-5F544497E818}" srcOrd="6" destOrd="0" presId="urn:microsoft.com/office/officeart/2005/8/layout/process1"/>
    <dgm:cxn modelId="{58176129-F428-4AE1-87B0-18F781E3F07F}" type="presParOf" srcId="{570EA2B5-0ED3-469F-BC5D-F5FAD2A86B9B}" destId="{E4E77158-924B-4E5A-9A13-DD73F7677E01}" srcOrd="7" destOrd="0" presId="urn:microsoft.com/office/officeart/2005/8/layout/process1"/>
    <dgm:cxn modelId="{5831F402-129D-4747-9DE8-A6304CB5681F}" type="presParOf" srcId="{E4E77158-924B-4E5A-9A13-DD73F7677E01}" destId="{0D55B45F-D8A7-4F44-972B-DECC9241A73F}" srcOrd="0" destOrd="0" presId="urn:microsoft.com/office/officeart/2005/8/layout/process1"/>
    <dgm:cxn modelId="{106B08FF-60A4-4DB8-B330-76AD3014EACC}" type="presParOf" srcId="{570EA2B5-0ED3-469F-BC5D-F5FAD2A86B9B}" destId="{4FB6F5C5-A5F9-4B9D-A310-387C9518CC62}" srcOrd="8" destOrd="0" presId="urn:microsoft.com/office/officeart/2005/8/layout/process1"/>
    <dgm:cxn modelId="{8124FD1E-C634-475A-AE0D-EB6863B8717B}" type="presParOf" srcId="{570EA2B5-0ED3-469F-BC5D-F5FAD2A86B9B}" destId="{FC368E31-4613-47D4-8E5D-651EF62F9A5C}" srcOrd="9" destOrd="0" presId="urn:microsoft.com/office/officeart/2005/8/layout/process1"/>
    <dgm:cxn modelId="{8D206673-320A-4EDF-8F69-DAF64E680ED2}" type="presParOf" srcId="{FC368E31-4613-47D4-8E5D-651EF62F9A5C}" destId="{0CD3B403-395F-489E-9338-F373A4A4E810}" srcOrd="0" destOrd="0" presId="urn:microsoft.com/office/officeart/2005/8/layout/process1"/>
    <dgm:cxn modelId="{92CDDC18-1C9F-4E4F-B702-6937BE2B669F}" type="presParOf" srcId="{570EA2B5-0ED3-469F-BC5D-F5FAD2A86B9B}" destId="{0472E531-547C-4A64-AF6A-DD9FCCBE6B10}"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21B10-59E9-402A-B52A-C9A82551B32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F7F3283-89F2-4CCC-AFBE-12DAEBEDBC19}">
      <dgm:prSet custT="1">
        <dgm:style>
          <a:lnRef idx="2">
            <a:schemeClr val="dk1"/>
          </a:lnRef>
          <a:fillRef idx="1">
            <a:schemeClr val="lt1"/>
          </a:fillRef>
          <a:effectRef idx="0">
            <a:schemeClr val="dk1"/>
          </a:effectRef>
          <a:fontRef idx="minor">
            <a:schemeClr val="dk1"/>
          </a:fontRef>
        </dgm:style>
      </dgm:prSet>
      <dgm:spPr>
        <a:solidFill>
          <a:srgbClr val="6DC0FF"/>
        </a:solidFill>
        <a:ln w="6350"/>
      </dgm:spPr>
      <dgm:t>
        <a:bodyPr/>
        <a:lstStyle/>
        <a:p>
          <a:r>
            <a:rPr lang="en-US" sz="1400" dirty="0"/>
            <a:t>Newborn (DH, WH, SDH, RH &amp; PHC)</a:t>
          </a:r>
        </a:p>
      </dgm:t>
    </dgm:pt>
    <dgm:pt modelId="{146D9127-B452-48F0-ADF9-D43A4BFBCF7C}" type="parTrans" cxnId="{03CE89BE-D88D-414A-AF3F-D718740710BE}">
      <dgm:prSet/>
      <dgm:spPr/>
      <dgm:t>
        <a:bodyPr/>
        <a:lstStyle/>
        <a:p>
          <a:endParaRPr lang="en-US"/>
        </a:p>
      </dgm:t>
    </dgm:pt>
    <dgm:pt modelId="{2B1E7697-8B09-48A4-9B8D-54C3E1A79A4D}" type="sibTrans" cxnId="{03CE89BE-D88D-414A-AF3F-D718740710BE}">
      <dgm:prSet/>
      <dgm:spPr/>
      <dgm:t>
        <a:bodyPr/>
        <a:lstStyle/>
        <a:p>
          <a:endParaRPr lang="en-US"/>
        </a:p>
      </dgm:t>
    </dgm:pt>
    <dgm:pt modelId="{89AEF6F5-5DB2-4425-952C-B79A5389581F}">
      <dgm:prSet custT="1">
        <dgm:style>
          <a:lnRef idx="2">
            <a:schemeClr val="dk1"/>
          </a:lnRef>
          <a:fillRef idx="1">
            <a:schemeClr val="lt1"/>
          </a:fillRef>
          <a:effectRef idx="0">
            <a:schemeClr val="dk1"/>
          </a:effectRef>
          <a:fontRef idx="minor">
            <a:schemeClr val="dk1"/>
          </a:fontRef>
        </dgm:style>
      </dgm:prSet>
      <dgm:spPr>
        <a:ln w="6350"/>
      </dgm:spPr>
      <dgm:t>
        <a:bodyPr/>
        <a:lstStyle/>
        <a:p>
          <a:pPr>
            <a:spcAft>
              <a:spcPts val="0"/>
            </a:spcAft>
          </a:pPr>
          <a:r>
            <a:rPr lang="en-US" sz="1400" dirty="0"/>
            <a:t>Dry Blood Spot sample collected using Heel prick method</a:t>
          </a:r>
        </a:p>
      </dgm:t>
    </dgm:pt>
    <dgm:pt modelId="{323C3E79-4777-40CC-B74D-0B38E80B18BA}" type="parTrans" cxnId="{F24AC0B1-E6AE-4932-B955-52E19FEE3641}">
      <dgm:prSet/>
      <dgm:spPr>
        <a:ln w="6350"/>
      </dgm:spPr>
      <dgm:t>
        <a:bodyPr/>
        <a:lstStyle/>
        <a:p>
          <a:endParaRPr lang="en-US"/>
        </a:p>
      </dgm:t>
    </dgm:pt>
    <dgm:pt modelId="{68C644A6-0783-4904-93B0-CC107978C1B2}" type="sibTrans" cxnId="{F24AC0B1-E6AE-4932-B955-52E19FEE3641}">
      <dgm:prSet/>
      <dgm:spPr/>
      <dgm:t>
        <a:bodyPr/>
        <a:lstStyle/>
        <a:p>
          <a:endParaRPr lang="en-US"/>
        </a:p>
      </dgm:t>
    </dgm:pt>
    <dgm:pt modelId="{F65263C7-C5A3-49C5-9F97-13BCD50CAAB0}">
      <dgm:prSet custT="1">
        <dgm:style>
          <a:lnRef idx="2">
            <a:schemeClr val="dk1"/>
          </a:lnRef>
          <a:fillRef idx="1">
            <a:schemeClr val="lt1"/>
          </a:fillRef>
          <a:effectRef idx="0">
            <a:schemeClr val="dk1"/>
          </a:effectRef>
          <a:fontRef idx="minor">
            <a:schemeClr val="dk1"/>
          </a:fontRef>
        </dgm:style>
      </dgm:prSet>
      <dgm:spPr>
        <a:solidFill>
          <a:schemeClr val="accent2">
            <a:lumMod val="40000"/>
            <a:lumOff val="60000"/>
          </a:schemeClr>
        </a:solidFill>
        <a:ln w="6350"/>
      </dgm:spPr>
      <dgm:t>
        <a:bodyPr/>
        <a:lstStyle/>
        <a:p>
          <a:r>
            <a:rPr lang="en-US" sz="1400" dirty="0"/>
            <a:t>POSITIVE for disease</a:t>
          </a:r>
        </a:p>
      </dgm:t>
    </dgm:pt>
    <dgm:pt modelId="{FAF67444-D1AE-4542-804C-F10607E73F4F}" type="parTrans" cxnId="{958D0DA1-B090-421A-874B-37A1C080295A}">
      <dgm:prSet/>
      <dgm:spPr>
        <a:ln w="6350"/>
      </dgm:spPr>
      <dgm:t>
        <a:bodyPr/>
        <a:lstStyle/>
        <a:p>
          <a:endParaRPr lang="en-US"/>
        </a:p>
      </dgm:t>
    </dgm:pt>
    <dgm:pt modelId="{46FFECF4-2560-4ECA-AAB9-4A951EBAEAC9}" type="sibTrans" cxnId="{958D0DA1-B090-421A-874B-37A1C080295A}">
      <dgm:prSet/>
      <dgm:spPr/>
      <dgm:t>
        <a:bodyPr/>
        <a:lstStyle/>
        <a:p>
          <a:endParaRPr lang="en-US"/>
        </a:p>
      </dgm:t>
    </dgm:pt>
    <dgm:pt modelId="{C5731A1F-B995-43C8-868E-CEB7F4138F6C}">
      <dgm:prSet custT="1">
        <dgm:style>
          <a:lnRef idx="2">
            <a:schemeClr val="dk1"/>
          </a:lnRef>
          <a:fillRef idx="1">
            <a:schemeClr val="lt1"/>
          </a:fillRef>
          <a:effectRef idx="0">
            <a:schemeClr val="dk1"/>
          </a:effectRef>
          <a:fontRef idx="minor">
            <a:schemeClr val="dk1"/>
          </a:fontRef>
        </dgm:style>
      </dgm:prSet>
      <dgm:spPr>
        <a:solidFill>
          <a:schemeClr val="accent3">
            <a:lumMod val="20000"/>
            <a:lumOff val="80000"/>
          </a:schemeClr>
        </a:solidFill>
        <a:ln w="6350"/>
      </dgm:spPr>
      <dgm:t>
        <a:bodyPr/>
        <a:lstStyle/>
        <a:p>
          <a:r>
            <a:rPr lang="en-US" sz="1400" dirty="0"/>
            <a:t>Negative (nothing to be done further)</a:t>
          </a:r>
        </a:p>
      </dgm:t>
    </dgm:pt>
    <dgm:pt modelId="{9800ABB1-5EF2-43A3-9296-9855CBE8C4C5}" type="parTrans" cxnId="{0D878408-EF74-42E0-AABD-1D652651D45A}">
      <dgm:prSet/>
      <dgm:spPr>
        <a:ln w="6350"/>
      </dgm:spPr>
      <dgm:t>
        <a:bodyPr/>
        <a:lstStyle/>
        <a:p>
          <a:endParaRPr lang="en-US"/>
        </a:p>
      </dgm:t>
    </dgm:pt>
    <dgm:pt modelId="{92BA70B6-45E5-4CBA-9FB8-3173630E3B75}" type="sibTrans" cxnId="{0D878408-EF74-42E0-AABD-1D652651D45A}">
      <dgm:prSet/>
      <dgm:spPr/>
      <dgm:t>
        <a:bodyPr/>
        <a:lstStyle/>
        <a:p>
          <a:endParaRPr lang="en-US"/>
        </a:p>
      </dgm:t>
    </dgm:pt>
    <dgm:pt modelId="{F502B48D-A23C-4FCE-B241-AF062E20387C}">
      <dgm:prSet custT="1">
        <dgm:style>
          <a:lnRef idx="2">
            <a:schemeClr val="dk1"/>
          </a:lnRef>
          <a:fillRef idx="1">
            <a:schemeClr val="lt1"/>
          </a:fillRef>
          <a:effectRef idx="0">
            <a:schemeClr val="dk1"/>
          </a:effectRef>
          <a:fontRef idx="minor">
            <a:schemeClr val="dk1"/>
          </a:fontRef>
        </dgm:style>
      </dgm:prSet>
      <dgm:spPr>
        <a:solidFill>
          <a:srgbClr val="FFFF00"/>
        </a:solidFill>
        <a:ln w="6350"/>
      </dgm:spPr>
      <dgm:t>
        <a:bodyPr/>
        <a:lstStyle/>
        <a:p>
          <a:r>
            <a:rPr lang="en-US" sz="1400" dirty="0"/>
            <a:t>Repeat confirmatory testing at 6 months of age* </a:t>
          </a:r>
        </a:p>
      </dgm:t>
    </dgm:pt>
    <dgm:pt modelId="{0A2FBB99-4894-47FC-B2B8-3A4FBC0D6351}" type="parTrans" cxnId="{5D044337-4D19-4B4A-B7C9-4D2B34497D7B}">
      <dgm:prSet/>
      <dgm:spPr>
        <a:ln w="6350"/>
      </dgm:spPr>
      <dgm:t>
        <a:bodyPr/>
        <a:lstStyle/>
        <a:p>
          <a:endParaRPr lang="en-US"/>
        </a:p>
      </dgm:t>
    </dgm:pt>
    <dgm:pt modelId="{F6179740-D20C-4D34-B563-FDB061A40A1B}" type="sibTrans" cxnId="{5D044337-4D19-4B4A-B7C9-4D2B34497D7B}">
      <dgm:prSet/>
      <dgm:spPr/>
      <dgm:t>
        <a:bodyPr/>
        <a:lstStyle/>
        <a:p>
          <a:endParaRPr lang="en-US"/>
        </a:p>
      </dgm:t>
    </dgm:pt>
    <dgm:pt modelId="{7C7C50C3-68B2-4D84-A7A7-654CDE09BE86}" type="pres">
      <dgm:prSet presAssocID="{16421B10-59E9-402A-B52A-C9A82551B329}" presName="hierChild1" presStyleCnt="0">
        <dgm:presLayoutVars>
          <dgm:orgChart val="1"/>
          <dgm:chPref val="1"/>
          <dgm:dir/>
          <dgm:animOne val="branch"/>
          <dgm:animLvl val="lvl"/>
          <dgm:resizeHandles/>
        </dgm:presLayoutVars>
      </dgm:prSet>
      <dgm:spPr/>
    </dgm:pt>
    <dgm:pt modelId="{A56BB797-C5BA-4CD9-AADD-E792F185168C}" type="pres">
      <dgm:prSet presAssocID="{7F7F3283-89F2-4CCC-AFBE-12DAEBEDBC19}" presName="hierRoot1" presStyleCnt="0">
        <dgm:presLayoutVars>
          <dgm:hierBranch val="init"/>
        </dgm:presLayoutVars>
      </dgm:prSet>
      <dgm:spPr/>
    </dgm:pt>
    <dgm:pt modelId="{1D489442-E2EA-4660-AA3B-C30D6C6693EF}" type="pres">
      <dgm:prSet presAssocID="{7F7F3283-89F2-4CCC-AFBE-12DAEBEDBC19}" presName="rootComposite1" presStyleCnt="0"/>
      <dgm:spPr/>
    </dgm:pt>
    <dgm:pt modelId="{A3D346C7-A8D0-47A9-8FA9-73BC8A080155}" type="pres">
      <dgm:prSet presAssocID="{7F7F3283-89F2-4CCC-AFBE-12DAEBEDBC19}" presName="rootText1" presStyleLbl="node0" presStyleIdx="0" presStyleCnt="1" custScaleX="127749" custScaleY="61107">
        <dgm:presLayoutVars>
          <dgm:chPref val="3"/>
        </dgm:presLayoutVars>
      </dgm:prSet>
      <dgm:spPr>
        <a:prstGeom prst="roundRect">
          <a:avLst/>
        </a:prstGeom>
      </dgm:spPr>
    </dgm:pt>
    <dgm:pt modelId="{862B330B-1671-47AC-BA88-6C81F1A83C31}" type="pres">
      <dgm:prSet presAssocID="{7F7F3283-89F2-4CCC-AFBE-12DAEBEDBC19}" presName="rootConnector1" presStyleLbl="node1" presStyleIdx="0" presStyleCnt="0"/>
      <dgm:spPr/>
    </dgm:pt>
    <dgm:pt modelId="{B615A6B0-286C-4FB5-B390-D3852FFC1990}" type="pres">
      <dgm:prSet presAssocID="{7F7F3283-89F2-4CCC-AFBE-12DAEBEDBC19}" presName="hierChild2" presStyleCnt="0"/>
      <dgm:spPr/>
    </dgm:pt>
    <dgm:pt modelId="{CDD01810-950C-4040-B4DA-E284271B9AFB}" type="pres">
      <dgm:prSet presAssocID="{323C3E79-4777-40CC-B74D-0B38E80B18BA}" presName="Name37" presStyleLbl="parChTrans1D2" presStyleIdx="0" presStyleCnt="1"/>
      <dgm:spPr/>
    </dgm:pt>
    <dgm:pt modelId="{F4991620-6D96-4371-BAD1-13C15F554F77}" type="pres">
      <dgm:prSet presAssocID="{89AEF6F5-5DB2-4425-952C-B79A5389581F}" presName="hierRoot2" presStyleCnt="0">
        <dgm:presLayoutVars>
          <dgm:hierBranch val="init"/>
        </dgm:presLayoutVars>
      </dgm:prSet>
      <dgm:spPr/>
    </dgm:pt>
    <dgm:pt modelId="{5061C70F-2B52-4A6F-9DE0-11C4D82C216F}" type="pres">
      <dgm:prSet presAssocID="{89AEF6F5-5DB2-4425-952C-B79A5389581F}" presName="rootComposite" presStyleCnt="0"/>
      <dgm:spPr/>
    </dgm:pt>
    <dgm:pt modelId="{0CBA5D39-DFD7-4A99-8CC6-D43193375339}" type="pres">
      <dgm:prSet presAssocID="{89AEF6F5-5DB2-4425-952C-B79A5389581F}" presName="rootText" presStyleLbl="node2" presStyleIdx="0" presStyleCnt="1" custScaleX="131978" custScaleY="56120" custLinFactNeighborY="-9126">
        <dgm:presLayoutVars>
          <dgm:chPref val="3"/>
        </dgm:presLayoutVars>
      </dgm:prSet>
      <dgm:spPr>
        <a:prstGeom prst="roundRect">
          <a:avLst/>
        </a:prstGeom>
      </dgm:spPr>
    </dgm:pt>
    <dgm:pt modelId="{692E483E-7451-4C13-BDF7-AA9F7197EE9F}" type="pres">
      <dgm:prSet presAssocID="{89AEF6F5-5DB2-4425-952C-B79A5389581F}" presName="rootConnector" presStyleLbl="node2" presStyleIdx="0" presStyleCnt="1"/>
      <dgm:spPr/>
    </dgm:pt>
    <dgm:pt modelId="{787B16B9-7A90-450D-A16B-1C6B8C4646EA}" type="pres">
      <dgm:prSet presAssocID="{89AEF6F5-5DB2-4425-952C-B79A5389581F}" presName="hierChild4" presStyleCnt="0"/>
      <dgm:spPr/>
    </dgm:pt>
    <dgm:pt modelId="{ADCD3B87-225E-463B-B206-6AFABD045628}" type="pres">
      <dgm:prSet presAssocID="{FAF67444-D1AE-4542-804C-F10607E73F4F}" presName="Name37" presStyleLbl="parChTrans1D3" presStyleIdx="0" presStyleCnt="2"/>
      <dgm:spPr/>
    </dgm:pt>
    <dgm:pt modelId="{7A121F7D-7917-4AA9-B0F6-B489660B226D}" type="pres">
      <dgm:prSet presAssocID="{F65263C7-C5A3-49C5-9F97-13BCD50CAAB0}" presName="hierRoot2" presStyleCnt="0">
        <dgm:presLayoutVars>
          <dgm:hierBranch val="init"/>
        </dgm:presLayoutVars>
      </dgm:prSet>
      <dgm:spPr/>
    </dgm:pt>
    <dgm:pt modelId="{2FCF2083-0B9A-4BD9-9877-0968134EA367}" type="pres">
      <dgm:prSet presAssocID="{F65263C7-C5A3-49C5-9F97-13BCD50CAAB0}" presName="rootComposite" presStyleCnt="0"/>
      <dgm:spPr/>
    </dgm:pt>
    <dgm:pt modelId="{B5AE0728-0039-475E-BBB6-15D2A1202695}" type="pres">
      <dgm:prSet presAssocID="{F65263C7-C5A3-49C5-9F97-13BCD50CAAB0}" presName="rootText" presStyleLbl="node3" presStyleIdx="0" presStyleCnt="2" custScaleX="125435" custScaleY="49988">
        <dgm:presLayoutVars>
          <dgm:chPref val="3"/>
        </dgm:presLayoutVars>
      </dgm:prSet>
      <dgm:spPr>
        <a:prstGeom prst="roundRect">
          <a:avLst/>
        </a:prstGeom>
      </dgm:spPr>
    </dgm:pt>
    <dgm:pt modelId="{491825F6-2D92-4729-BE83-706A370202DD}" type="pres">
      <dgm:prSet presAssocID="{F65263C7-C5A3-49C5-9F97-13BCD50CAAB0}" presName="rootConnector" presStyleLbl="node3" presStyleIdx="0" presStyleCnt="2"/>
      <dgm:spPr/>
    </dgm:pt>
    <dgm:pt modelId="{61BA8590-78A4-4DC2-805F-F06B4CF1912B}" type="pres">
      <dgm:prSet presAssocID="{F65263C7-C5A3-49C5-9F97-13BCD50CAAB0}" presName="hierChild4" presStyleCnt="0"/>
      <dgm:spPr/>
    </dgm:pt>
    <dgm:pt modelId="{9F290E89-D9CE-43E5-A8C2-905122548AFD}" type="pres">
      <dgm:prSet presAssocID="{0A2FBB99-4894-47FC-B2B8-3A4FBC0D6351}" presName="Name37" presStyleLbl="parChTrans1D4" presStyleIdx="0" presStyleCnt="1"/>
      <dgm:spPr/>
    </dgm:pt>
    <dgm:pt modelId="{79FA4321-4D55-4F6F-AF54-022D7B893D80}" type="pres">
      <dgm:prSet presAssocID="{F502B48D-A23C-4FCE-B241-AF062E20387C}" presName="hierRoot2" presStyleCnt="0">
        <dgm:presLayoutVars>
          <dgm:hierBranch val="init"/>
        </dgm:presLayoutVars>
      </dgm:prSet>
      <dgm:spPr/>
    </dgm:pt>
    <dgm:pt modelId="{3AE2A411-7C9A-4233-8BDA-FC6BA6A69F9A}" type="pres">
      <dgm:prSet presAssocID="{F502B48D-A23C-4FCE-B241-AF062E20387C}" presName="rootComposite" presStyleCnt="0"/>
      <dgm:spPr/>
    </dgm:pt>
    <dgm:pt modelId="{4AA6FAE2-AAC3-437C-B09B-1A4DB20C882A}" type="pres">
      <dgm:prSet presAssocID="{F502B48D-A23C-4FCE-B241-AF062E20387C}" presName="rootText" presStyleLbl="node4" presStyleIdx="0" presStyleCnt="1" custScaleX="131344" custScaleY="61315" custLinFactNeighborY="-6084">
        <dgm:presLayoutVars>
          <dgm:chPref val="3"/>
        </dgm:presLayoutVars>
      </dgm:prSet>
      <dgm:spPr>
        <a:prstGeom prst="roundRect">
          <a:avLst/>
        </a:prstGeom>
      </dgm:spPr>
    </dgm:pt>
    <dgm:pt modelId="{71B92B47-7286-4B4A-A7EC-82274E03B5EA}" type="pres">
      <dgm:prSet presAssocID="{F502B48D-A23C-4FCE-B241-AF062E20387C}" presName="rootConnector" presStyleLbl="node4" presStyleIdx="0" presStyleCnt="1"/>
      <dgm:spPr/>
    </dgm:pt>
    <dgm:pt modelId="{37C28E87-D328-4E74-85A3-7EF075495D39}" type="pres">
      <dgm:prSet presAssocID="{F502B48D-A23C-4FCE-B241-AF062E20387C}" presName="hierChild4" presStyleCnt="0"/>
      <dgm:spPr/>
    </dgm:pt>
    <dgm:pt modelId="{5E64F207-D09F-4BD6-858E-841DFC12845A}" type="pres">
      <dgm:prSet presAssocID="{F502B48D-A23C-4FCE-B241-AF062E20387C}" presName="hierChild5" presStyleCnt="0"/>
      <dgm:spPr/>
    </dgm:pt>
    <dgm:pt modelId="{498D5329-B196-4D9F-AC5A-99810BA48CAC}" type="pres">
      <dgm:prSet presAssocID="{F65263C7-C5A3-49C5-9F97-13BCD50CAAB0}" presName="hierChild5" presStyleCnt="0"/>
      <dgm:spPr/>
    </dgm:pt>
    <dgm:pt modelId="{CC9D39A6-65AB-487C-AB72-91412747976F}" type="pres">
      <dgm:prSet presAssocID="{9800ABB1-5EF2-43A3-9296-9855CBE8C4C5}" presName="Name37" presStyleLbl="parChTrans1D3" presStyleIdx="1" presStyleCnt="2"/>
      <dgm:spPr/>
    </dgm:pt>
    <dgm:pt modelId="{9D1C8D89-F4AF-4897-AE6F-076622F9FF27}" type="pres">
      <dgm:prSet presAssocID="{C5731A1F-B995-43C8-868E-CEB7F4138F6C}" presName="hierRoot2" presStyleCnt="0">
        <dgm:presLayoutVars>
          <dgm:hierBranch val="init"/>
        </dgm:presLayoutVars>
      </dgm:prSet>
      <dgm:spPr/>
    </dgm:pt>
    <dgm:pt modelId="{289DD825-1991-4B31-B37B-AAB3D015CDEF}" type="pres">
      <dgm:prSet presAssocID="{C5731A1F-B995-43C8-868E-CEB7F4138F6C}" presName="rootComposite" presStyleCnt="0"/>
      <dgm:spPr/>
    </dgm:pt>
    <dgm:pt modelId="{EC5C9C6C-52A4-4ED1-B24B-90976F969B14}" type="pres">
      <dgm:prSet presAssocID="{C5731A1F-B995-43C8-868E-CEB7F4138F6C}" presName="rootText" presStyleLbl="node3" presStyleIdx="1" presStyleCnt="2" custScaleX="128328" custScaleY="50483">
        <dgm:presLayoutVars>
          <dgm:chPref val="3"/>
        </dgm:presLayoutVars>
      </dgm:prSet>
      <dgm:spPr>
        <a:prstGeom prst="roundRect">
          <a:avLst/>
        </a:prstGeom>
      </dgm:spPr>
    </dgm:pt>
    <dgm:pt modelId="{185426BE-E4AD-4F9E-97B9-D1F2D9A2498C}" type="pres">
      <dgm:prSet presAssocID="{C5731A1F-B995-43C8-868E-CEB7F4138F6C}" presName="rootConnector" presStyleLbl="node3" presStyleIdx="1" presStyleCnt="2"/>
      <dgm:spPr/>
    </dgm:pt>
    <dgm:pt modelId="{B1D7AB22-32A2-448F-AEFE-04A5E8C27052}" type="pres">
      <dgm:prSet presAssocID="{C5731A1F-B995-43C8-868E-CEB7F4138F6C}" presName="hierChild4" presStyleCnt="0"/>
      <dgm:spPr/>
    </dgm:pt>
    <dgm:pt modelId="{3D7EAB23-2D49-4F27-A17A-E183B5E4F11B}" type="pres">
      <dgm:prSet presAssocID="{C5731A1F-B995-43C8-868E-CEB7F4138F6C}" presName="hierChild5" presStyleCnt="0"/>
      <dgm:spPr/>
    </dgm:pt>
    <dgm:pt modelId="{DFA0A146-C451-4ADE-BDA3-B03BDE025D89}" type="pres">
      <dgm:prSet presAssocID="{89AEF6F5-5DB2-4425-952C-B79A5389581F}" presName="hierChild5" presStyleCnt="0"/>
      <dgm:spPr/>
    </dgm:pt>
    <dgm:pt modelId="{85779161-4307-4681-BE2A-B3B20C328F64}" type="pres">
      <dgm:prSet presAssocID="{7F7F3283-89F2-4CCC-AFBE-12DAEBEDBC19}" presName="hierChild3" presStyleCnt="0"/>
      <dgm:spPr/>
    </dgm:pt>
  </dgm:ptLst>
  <dgm:cxnLst>
    <dgm:cxn modelId="{0D878408-EF74-42E0-AABD-1D652651D45A}" srcId="{89AEF6F5-5DB2-4425-952C-B79A5389581F}" destId="{C5731A1F-B995-43C8-868E-CEB7F4138F6C}" srcOrd="1" destOrd="0" parTransId="{9800ABB1-5EF2-43A3-9296-9855CBE8C4C5}" sibTransId="{92BA70B6-45E5-4CBA-9FB8-3173630E3B75}"/>
    <dgm:cxn modelId="{E85B2E0D-CF01-4D48-8A2B-FF2BA7BE61F0}" type="presOf" srcId="{89AEF6F5-5DB2-4425-952C-B79A5389581F}" destId="{0CBA5D39-DFD7-4A99-8CC6-D43193375339}" srcOrd="0" destOrd="0" presId="urn:microsoft.com/office/officeart/2005/8/layout/orgChart1"/>
    <dgm:cxn modelId="{6C0ED417-C2A5-49AB-A1A0-4F6BCDD764E4}" type="presOf" srcId="{7F7F3283-89F2-4CCC-AFBE-12DAEBEDBC19}" destId="{A3D346C7-A8D0-47A9-8FA9-73BC8A080155}" srcOrd="0" destOrd="0" presId="urn:microsoft.com/office/officeart/2005/8/layout/orgChart1"/>
    <dgm:cxn modelId="{5113251C-C740-4EAE-9A5A-1D41C5DC6C11}" type="presOf" srcId="{C5731A1F-B995-43C8-868E-CEB7F4138F6C}" destId="{EC5C9C6C-52A4-4ED1-B24B-90976F969B14}" srcOrd="0" destOrd="0" presId="urn:microsoft.com/office/officeart/2005/8/layout/orgChart1"/>
    <dgm:cxn modelId="{B458B233-07AE-4AD7-BF3F-9A70B2514FB9}" type="presOf" srcId="{323C3E79-4777-40CC-B74D-0B38E80B18BA}" destId="{CDD01810-950C-4040-B4DA-E284271B9AFB}" srcOrd="0" destOrd="0" presId="urn:microsoft.com/office/officeart/2005/8/layout/orgChart1"/>
    <dgm:cxn modelId="{5D044337-4D19-4B4A-B7C9-4D2B34497D7B}" srcId="{F65263C7-C5A3-49C5-9F97-13BCD50CAAB0}" destId="{F502B48D-A23C-4FCE-B241-AF062E20387C}" srcOrd="0" destOrd="0" parTransId="{0A2FBB99-4894-47FC-B2B8-3A4FBC0D6351}" sibTransId="{F6179740-D20C-4D34-B563-FDB061A40A1B}"/>
    <dgm:cxn modelId="{8C9A964F-D4B8-4259-A031-97207AED8043}" type="presOf" srcId="{F65263C7-C5A3-49C5-9F97-13BCD50CAAB0}" destId="{491825F6-2D92-4729-BE83-706A370202DD}" srcOrd="1" destOrd="0" presId="urn:microsoft.com/office/officeart/2005/8/layout/orgChart1"/>
    <dgm:cxn modelId="{3715FA4F-21FF-4B25-AF7A-69634D5C2FAE}" type="presOf" srcId="{F502B48D-A23C-4FCE-B241-AF062E20387C}" destId="{4AA6FAE2-AAC3-437C-B09B-1A4DB20C882A}" srcOrd="0" destOrd="0" presId="urn:microsoft.com/office/officeart/2005/8/layout/orgChart1"/>
    <dgm:cxn modelId="{A2546384-DDCD-4297-8FCE-2608DAC9581A}" type="presOf" srcId="{FAF67444-D1AE-4542-804C-F10607E73F4F}" destId="{ADCD3B87-225E-463B-B206-6AFABD045628}" srcOrd="0" destOrd="0" presId="urn:microsoft.com/office/officeart/2005/8/layout/orgChart1"/>
    <dgm:cxn modelId="{0068CD8E-7EB1-4F0A-9B95-C7C410C82DB9}" type="presOf" srcId="{7F7F3283-89F2-4CCC-AFBE-12DAEBEDBC19}" destId="{862B330B-1671-47AC-BA88-6C81F1A83C31}" srcOrd="1" destOrd="0" presId="urn:microsoft.com/office/officeart/2005/8/layout/orgChart1"/>
    <dgm:cxn modelId="{7295D59A-47B0-4F02-BBF3-A2468C6E3B7D}" type="presOf" srcId="{F502B48D-A23C-4FCE-B241-AF062E20387C}" destId="{71B92B47-7286-4B4A-A7EC-82274E03B5EA}" srcOrd="1" destOrd="0" presId="urn:microsoft.com/office/officeart/2005/8/layout/orgChart1"/>
    <dgm:cxn modelId="{40366F9F-8D31-44D3-9F39-7B81B7D5A0D5}" type="presOf" srcId="{16421B10-59E9-402A-B52A-C9A82551B329}" destId="{7C7C50C3-68B2-4D84-A7A7-654CDE09BE86}" srcOrd="0" destOrd="0" presId="urn:microsoft.com/office/officeart/2005/8/layout/orgChart1"/>
    <dgm:cxn modelId="{958D0DA1-B090-421A-874B-37A1C080295A}" srcId="{89AEF6F5-5DB2-4425-952C-B79A5389581F}" destId="{F65263C7-C5A3-49C5-9F97-13BCD50CAAB0}" srcOrd="0" destOrd="0" parTransId="{FAF67444-D1AE-4542-804C-F10607E73F4F}" sibTransId="{46FFECF4-2560-4ECA-AAB9-4A951EBAEAC9}"/>
    <dgm:cxn modelId="{30D8BFAB-5EC0-4D96-8BF8-8977DFA48D53}" type="presOf" srcId="{9800ABB1-5EF2-43A3-9296-9855CBE8C4C5}" destId="{CC9D39A6-65AB-487C-AB72-91412747976F}" srcOrd="0" destOrd="0" presId="urn:microsoft.com/office/officeart/2005/8/layout/orgChart1"/>
    <dgm:cxn modelId="{F24AC0B1-E6AE-4932-B955-52E19FEE3641}" srcId="{7F7F3283-89F2-4CCC-AFBE-12DAEBEDBC19}" destId="{89AEF6F5-5DB2-4425-952C-B79A5389581F}" srcOrd="0" destOrd="0" parTransId="{323C3E79-4777-40CC-B74D-0B38E80B18BA}" sibTransId="{68C644A6-0783-4904-93B0-CC107978C1B2}"/>
    <dgm:cxn modelId="{CAA578B3-4823-4DD7-B68F-6ADCB19F19C9}" type="presOf" srcId="{F65263C7-C5A3-49C5-9F97-13BCD50CAAB0}" destId="{B5AE0728-0039-475E-BBB6-15D2A1202695}" srcOrd="0" destOrd="0" presId="urn:microsoft.com/office/officeart/2005/8/layout/orgChart1"/>
    <dgm:cxn modelId="{03CE89BE-D88D-414A-AF3F-D718740710BE}" srcId="{16421B10-59E9-402A-B52A-C9A82551B329}" destId="{7F7F3283-89F2-4CCC-AFBE-12DAEBEDBC19}" srcOrd="0" destOrd="0" parTransId="{146D9127-B452-48F0-ADF9-D43A4BFBCF7C}" sibTransId="{2B1E7697-8B09-48A4-9B8D-54C3E1A79A4D}"/>
    <dgm:cxn modelId="{914C55D7-01E5-44E6-B327-E04DF92592B5}" type="presOf" srcId="{89AEF6F5-5DB2-4425-952C-B79A5389581F}" destId="{692E483E-7451-4C13-BDF7-AA9F7197EE9F}" srcOrd="1" destOrd="0" presId="urn:microsoft.com/office/officeart/2005/8/layout/orgChart1"/>
    <dgm:cxn modelId="{DBF664E3-5FC4-41F6-9ED3-7C8F2DBC24F1}" type="presOf" srcId="{0A2FBB99-4894-47FC-B2B8-3A4FBC0D6351}" destId="{9F290E89-D9CE-43E5-A8C2-905122548AFD}" srcOrd="0" destOrd="0" presId="urn:microsoft.com/office/officeart/2005/8/layout/orgChart1"/>
    <dgm:cxn modelId="{3B9CF7E7-6AB5-453E-8178-59878E1FAB0A}" type="presOf" srcId="{C5731A1F-B995-43C8-868E-CEB7F4138F6C}" destId="{185426BE-E4AD-4F9E-97B9-D1F2D9A2498C}" srcOrd="1" destOrd="0" presId="urn:microsoft.com/office/officeart/2005/8/layout/orgChart1"/>
    <dgm:cxn modelId="{A03ADE5D-3A87-49D2-88B9-4F3340C291BB}" type="presParOf" srcId="{7C7C50C3-68B2-4D84-A7A7-654CDE09BE86}" destId="{A56BB797-C5BA-4CD9-AADD-E792F185168C}" srcOrd="0" destOrd="0" presId="urn:microsoft.com/office/officeart/2005/8/layout/orgChart1"/>
    <dgm:cxn modelId="{C9C5E53B-CA13-4B9F-B44A-9C51A324CE26}" type="presParOf" srcId="{A56BB797-C5BA-4CD9-AADD-E792F185168C}" destId="{1D489442-E2EA-4660-AA3B-C30D6C6693EF}" srcOrd="0" destOrd="0" presId="urn:microsoft.com/office/officeart/2005/8/layout/orgChart1"/>
    <dgm:cxn modelId="{C1D717E1-463A-4520-AC8D-2FAF3FAD126E}" type="presParOf" srcId="{1D489442-E2EA-4660-AA3B-C30D6C6693EF}" destId="{A3D346C7-A8D0-47A9-8FA9-73BC8A080155}" srcOrd="0" destOrd="0" presId="urn:microsoft.com/office/officeart/2005/8/layout/orgChart1"/>
    <dgm:cxn modelId="{6E23D711-FE27-4F6F-8CF8-FA7EB606CB9C}" type="presParOf" srcId="{1D489442-E2EA-4660-AA3B-C30D6C6693EF}" destId="{862B330B-1671-47AC-BA88-6C81F1A83C31}" srcOrd="1" destOrd="0" presId="urn:microsoft.com/office/officeart/2005/8/layout/orgChart1"/>
    <dgm:cxn modelId="{6EAA6DC1-DEB0-425E-8DCE-DF952977DCDA}" type="presParOf" srcId="{A56BB797-C5BA-4CD9-AADD-E792F185168C}" destId="{B615A6B0-286C-4FB5-B390-D3852FFC1990}" srcOrd="1" destOrd="0" presId="urn:microsoft.com/office/officeart/2005/8/layout/orgChart1"/>
    <dgm:cxn modelId="{8B0236BF-423D-4E6F-97A5-522C21696D38}" type="presParOf" srcId="{B615A6B0-286C-4FB5-B390-D3852FFC1990}" destId="{CDD01810-950C-4040-B4DA-E284271B9AFB}" srcOrd="0" destOrd="0" presId="urn:microsoft.com/office/officeart/2005/8/layout/orgChart1"/>
    <dgm:cxn modelId="{5AFF0685-C278-46B6-88E9-9AEA1E38C570}" type="presParOf" srcId="{B615A6B0-286C-4FB5-B390-D3852FFC1990}" destId="{F4991620-6D96-4371-BAD1-13C15F554F77}" srcOrd="1" destOrd="0" presId="urn:microsoft.com/office/officeart/2005/8/layout/orgChart1"/>
    <dgm:cxn modelId="{59C1664E-C007-466B-8B92-71E2B2CEBE28}" type="presParOf" srcId="{F4991620-6D96-4371-BAD1-13C15F554F77}" destId="{5061C70F-2B52-4A6F-9DE0-11C4D82C216F}" srcOrd="0" destOrd="0" presId="urn:microsoft.com/office/officeart/2005/8/layout/orgChart1"/>
    <dgm:cxn modelId="{A27200A7-4EA5-494B-8719-B298722ED6B6}" type="presParOf" srcId="{5061C70F-2B52-4A6F-9DE0-11C4D82C216F}" destId="{0CBA5D39-DFD7-4A99-8CC6-D43193375339}" srcOrd="0" destOrd="0" presId="urn:microsoft.com/office/officeart/2005/8/layout/orgChart1"/>
    <dgm:cxn modelId="{13730E68-64F0-4439-8430-7F7AAC1B6607}" type="presParOf" srcId="{5061C70F-2B52-4A6F-9DE0-11C4D82C216F}" destId="{692E483E-7451-4C13-BDF7-AA9F7197EE9F}" srcOrd="1" destOrd="0" presId="urn:microsoft.com/office/officeart/2005/8/layout/orgChart1"/>
    <dgm:cxn modelId="{EA1AE525-B741-431E-9378-4B8687B5B236}" type="presParOf" srcId="{F4991620-6D96-4371-BAD1-13C15F554F77}" destId="{787B16B9-7A90-450D-A16B-1C6B8C4646EA}" srcOrd="1" destOrd="0" presId="urn:microsoft.com/office/officeart/2005/8/layout/orgChart1"/>
    <dgm:cxn modelId="{7DB2BCE5-1151-4F7C-A0A8-D1E0DB33D067}" type="presParOf" srcId="{787B16B9-7A90-450D-A16B-1C6B8C4646EA}" destId="{ADCD3B87-225E-463B-B206-6AFABD045628}" srcOrd="0" destOrd="0" presId="urn:microsoft.com/office/officeart/2005/8/layout/orgChart1"/>
    <dgm:cxn modelId="{F1105085-2F6D-48E7-A96C-0BDA9B2614E6}" type="presParOf" srcId="{787B16B9-7A90-450D-A16B-1C6B8C4646EA}" destId="{7A121F7D-7917-4AA9-B0F6-B489660B226D}" srcOrd="1" destOrd="0" presId="urn:microsoft.com/office/officeart/2005/8/layout/orgChart1"/>
    <dgm:cxn modelId="{8FA9600E-0373-45F9-97B8-A78D7D8839D9}" type="presParOf" srcId="{7A121F7D-7917-4AA9-B0F6-B489660B226D}" destId="{2FCF2083-0B9A-4BD9-9877-0968134EA367}" srcOrd="0" destOrd="0" presId="urn:microsoft.com/office/officeart/2005/8/layout/orgChart1"/>
    <dgm:cxn modelId="{24F8B2AB-144C-45E7-86E0-604BA89A5E1C}" type="presParOf" srcId="{2FCF2083-0B9A-4BD9-9877-0968134EA367}" destId="{B5AE0728-0039-475E-BBB6-15D2A1202695}" srcOrd="0" destOrd="0" presId="urn:microsoft.com/office/officeart/2005/8/layout/orgChart1"/>
    <dgm:cxn modelId="{1FE0D9FC-6E3F-45CC-BAFD-17C31161C8CB}" type="presParOf" srcId="{2FCF2083-0B9A-4BD9-9877-0968134EA367}" destId="{491825F6-2D92-4729-BE83-706A370202DD}" srcOrd="1" destOrd="0" presId="urn:microsoft.com/office/officeart/2005/8/layout/orgChart1"/>
    <dgm:cxn modelId="{3A377DB7-2A77-4846-B184-B70D8B9F0D8D}" type="presParOf" srcId="{7A121F7D-7917-4AA9-B0F6-B489660B226D}" destId="{61BA8590-78A4-4DC2-805F-F06B4CF1912B}" srcOrd="1" destOrd="0" presId="urn:microsoft.com/office/officeart/2005/8/layout/orgChart1"/>
    <dgm:cxn modelId="{4F3EDFBE-64B1-4BDA-93FD-964715EDA21F}" type="presParOf" srcId="{61BA8590-78A4-4DC2-805F-F06B4CF1912B}" destId="{9F290E89-D9CE-43E5-A8C2-905122548AFD}" srcOrd="0" destOrd="0" presId="urn:microsoft.com/office/officeart/2005/8/layout/orgChart1"/>
    <dgm:cxn modelId="{14F8B524-87EB-49CE-A885-E839FE0E40B7}" type="presParOf" srcId="{61BA8590-78A4-4DC2-805F-F06B4CF1912B}" destId="{79FA4321-4D55-4F6F-AF54-022D7B893D80}" srcOrd="1" destOrd="0" presId="urn:microsoft.com/office/officeart/2005/8/layout/orgChart1"/>
    <dgm:cxn modelId="{5D6CE342-DB16-417B-9E39-A50433274EE0}" type="presParOf" srcId="{79FA4321-4D55-4F6F-AF54-022D7B893D80}" destId="{3AE2A411-7C9A-4233-8BDA-FC6BA6A69F9A}" srcOrd="0" destOrd="0" presId="urn:microsoft.com/office/officeart/2005/8/layout/orgChart1"/>
    <dgm:cxn modelId="{CDB2122A-193F-40F1-904C-343036198B48}" type="presParOf" srcId="{3AE2A411-7C9A-4233-8BDA-FC6BA6A69F9A}" destId="{4AA6FAE2-AAC3-437C-B09B-1A4DB20C882A}" srcOrd="0" destOrd="0" presId="urn:microsoft.com/office/officeart/2005/8/layout/orgChart1"/>
    <dgm:cxn modelId="{D62E0748-D73B-4848-9134-825764702F98}" type="presParOf" srcId="{3AE2A411-7C9A-4233-8BDA-FC6BA6A69F9A}" destId="{71B92B47-7286-4B4A-A7EC-82274E03B5EA}" srcOrd="1" destOrd="0" presId="urn:microsoft.com/office/officeart/2005/8/layout/orgChart1"/>
    <dgm:cxn modelId="{53535B7A-A619-44CB-85BC-8CA52161AEC2}" type="presParOf" srcId="{79FA4321-4D55-4F6F-AF54-022D7B893D80}" destId="{37C28E87-D328-4E74-85A3-7EF075495D39}" srcOrd="1" destOrd="0" presId="urn:microsoft.com/office/officeart/2005/8/layout/orgChart1"/>
    <dgm:cxn modelId="{39A19756-4EFA-4A51-9F10-A4446CDEF33D}" type="presParOf" srcId="{79FA4321-4D55-4F6F-AF54-022D7B893D80}" destId="{5E64F207-D09F-4BD6-858E-841DFC12845A}" srcOrd="2" destOrd="0" presId="urn:microsoft.com/office/officeart/2005/8/layout/orgChart1"/>
    <dgm:cxn modelId="{7B80DC5D-D087-4BA9-8138-C724927D4BB8}" type="presParOf" srcId="{7A121F7D-7917-4AA9-B0F6-B489660B226D}" destId="{498D5329-B196-4D9F-AC5A-99810BA48CAC}" srcOrd="2" destOrd="0" presId="urn:microsoft.com/office/officeart/2005/8/layout/orgChart1"/>
    <dgm:cxn modelId="{8FCC7603-0F30-45F7-A37E-B3300A5DDFA7}" type="presParOf" srcId="{787B16B9-7A90-450D-A16B-1C6B8C4646EA}" destId="{CC9D39A6-65AB-487C-AB72-91412747976F}" srcOrd="2" destOrd="0" presId="urn:microsoft.com/office/officeart/2005/8/layout/orgChart1"/>
    <dgm:cxn modelId="{D6E2F448-23F1-4F88-9F6F-C1EB43672C04}" type="presParOf" srcId="{787B16B9-7A90-450D-A16B-1C6B8C4646EA}" destId="{9D1C8D89-F4AF-4897-AE6F-076622F9FF27}" srcOrd="3" destOrd="0" presId="urn:microsoft.com/office/officeart/2005/8/layout/orgChart1"/>
    <dgm:cxn modelId="{6E197E65-3F6A-4756-990A-722923C2D794}" type="presParOf" srcId="{9D1C8D89-F4AF-4897-AE6F-076622F9FF27}" destId="{289DD825-1991-4B31-B37B-AAB3D015CDEF}" srcOrd="0" destOrd="0" presId="urn:microsoft.com/office/officeart/2005/8/layout/orgChart1"/>
    <dgm:cxn modelId="{AAA07C80-8768-483C-A052-81D6EFAB1BED}" type="presParOf" srcId="{289DD825-1991-4B31-B37B-AAB3D015CDEF}" destId="{EC5C9C6C-52A4-4ED1-B24B-90976F969B14}" srcOrd="0" destOrd="0" presId="urn:microsoft.com/office/officeart/2005/8/layout/orgChart1"/>
    <dgm:cxn modelId="{671C9FCE-C934-46A2-814A-15EB8D7B138D}" type="presParOf" srcId="{289DD825-1991-4B31-B37B-AAB3D015CDEF}" destId="{185426BE-E4AD-4F9E-97B9-D1F2D9A2498C}" srcOrd="1" destOrd="0" presId="urn:microsoft.com/office/officeart/2005/8/layout/orgChart1"/>
    <dgm:cxn modelId="{168F60C0-A820-4B60-92B5-8ACD78B53274}" type="presParOf" srcId="{9D1C8D89-F4AF-4897-AE6F-076622F9FF27}" destId="{B1D7AB22-32A2-448F-AEFE-04A5E8C27052}" srcOrd="1" destOrd="0" presId="urn:microsoft.com/office/officeart/2005/8/layout/orgChart1"/>
    <dgm:cxn modelId="{C833323F-6481-4247-BC33-57ABCEEA6830}" type="presParOf" srcId="{9D1C8D89-F4AF-4897-AE6F-076622F9FF27}" destId="{3D7EAB23-2D49-4F27-A17A-E183B5E4F11B}" srcOrd="2" destOrd="0" presId="urn:microsoft.com/office/officeart/2005/8/layout/orgChart1"/>
    <dgm:cxn modelId="{12FFDA97-34C1-465B-A0B7-E18B87EEA82C}" type="presParOf" srcId="{F4991620-6D96-4371-BAD1-13C15F554F77}" destId="{DFA0A146-C451-4ADE-BDA3-B03BDE025D89}" srcOrd="2" destOrd="0" presId="urn:microsoft.com/office/officeart/2005/8/layout/orgChart1"/>
    <dgm:cxn modelId="{EFDA90B1-13C3-4594-AF1C-E8ABC3B4735A}" type="presParOf" srcId="{A56BB797-C5BA-4CD9-AADD-E792F185168C}" destId="{85779161-4307-4681-BE2A-B3B20C328F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194A7C-5894-43FD-9B85-D8E70B7458DF}"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en-US"/>
        </a:p>
      </dgm:t>
    </dgm:pt>
    <dgm:pt modelId="{04141C25-9775-40E5-9B0C-C4CFE6C265FA}">
      <dgm:prSet custT="1"/>
      <dgm:spPr>
        <a:solidFill>
          <a:schemeClr val="accent2">
            <a:lumMod val="20000"/>
            <a:lumOff val="80000"/>
          </a:schemeClr>
        </a:solidFill>
      </dgm:spPr>
      <dgm:t>
        <a:bodyPr/>
        <a:lstStyle/>
        <a:p>
          <a:pPr rtl="0"/>
          <a:r>
            <a:rPr lang="en-US" sz="1200" b="1" dirty="0">
              <a:latin typeface="Arial" pitchFamily="34" charset="0"/>
              <a:cs typeface="Arial" pitchFamily="34" charset="0"/>
            </a:rPr>
            <a:t>Line list of carriers, disease and normal individuals have to be downloaded from the portal.</a:t>
          </a:r>
        </a:p>
      </dgm:t>
    </dgm:pt>
    <dgm:pt modelId="{B92C00B5-89D9-44D9-AD3B-EDB6C73CBEAA}" type="parTrans" cxnId="{156AB257-B422-4971-B20B-7A9FF93E1E9A}">
      <dgm:prSet/>
      <dgm:spPr/>
      <dgm:t>
        <a:bodyPr/>
        <a:lstStyle/>
        <a:p>
          <a:endParaRPr lang="en-US">
            <a:latin typeface="Arial" pitchFamily="34" charset="0"/>
            <a:cs typeface="Arial" pitchFamily="34" charset="0"/>
          </a:endParaRPr>
        </a:p>
      </dgm:t>
    </dgm:pt>
    <dgm:pt modelId="{6B5748CA-A301-44D2-B14C-74FA5E151AB6}" type="sibTrans" cxnId="{156AB257-B422-4971-B20B-7A9FF93E1E9A}">
      <dgm:prSet/>
      <dgm:spPr/>
      <dgm:t>
        <a:bodyPr/>
        <a:lstStyle/>
        <a:p>
          <a:endParaRPr lang="en-US">
            <a:latin typeface="Arial" pitchFamily="34" charset="0"/>
            <a:cs typeface="Arial" pitchFamily="34" charset="0"/>
          </a:endParaRPr>
        </a:p>
      </dgm:t>
    </dgm:pt>
    <dgm:pt modelId="{EF018DEB-EBA6-485B-907F-6FC551E9EC27}">
      <dgm:prSet/>
      <dgm:spPr>
        <a:solidFill>
          <a:schemeClr val="accent2">
            <a:lumMod val="20000"/>
            <a:lumOff val="80000"/>
          </a:schemeClr>
        </a:solidFill>
      </dgm:spPr>
      <dgm:t>
        <a:bodyPr/>
        <a:lstStyle/>
        <a:p>
          <a:pPr rtl="0"/>
          <a:r>
            <a:rPr lang="en-US" b="1" dirty="0">
              <a:latin typeface="Arial" pitchFamily="34" charset="0"/>
              <a:cs typeface="Arial" pitchFamily="34" charset="0"/>
            </a:rPr>
            <a:t>Then it is translated into the local language, verified and de-duplicated.</a:t>
          </a:r>
        </a:p>
      </dgm:t>
    </dgm:pt>
    <dgm:pt modelId="{18DCCA25-6C20-47BE-A39B-237164932D26}" type="parTrans" cxnId="{0957DEF6-4B90-4806-B4E4-6FEEF58CD358}">
      <dgm:prSet/>
      <dgm:spPr/>
      <dgm:t>
        <a:bodyPr/>
        <a:lstStyle/>
        <a:p>
          <a:endParaRPr lang="en-US">
            <a:latin typeface="Arial" pitchFamily="34" charset="0"/>
            <a:cs typeface="Arial" pitchFamily="34" charset="0"/>
          </a:endParaRPr>
        </a:p>
      </dgm:t>
    </dgm:pt>
    <dgm:pt modelId="{B400CB4D-5F22-4D46-9AE4-2B5BB7EC746F}" type="sibTrans" cxnId="{0957DEF6-4B90-4806-B4E4-6FEEF58CD358}">
      <dgm:prSet/>
      <dgm:spPr/>
      <dgm:t>
        <a:bodyPr/>
        <a:lstStyle/>
        <a:p>
          <a:endParaRPr lang="en-US">
            <a:latin typeface="Arial" pitchFamily="34" charset="0"/>
            <a:cs typeface="Arial" pitchFamily="34" charset="0"/>
          </a:endParaRPr>
        </a:p>
      </dgm:t>
    </dgm:pt>
    <dgm:pt modelId="{E4E99DBD-4094-4011-A6DE-5D6CA4C929C1}">
      <dgm:prSet custT="1"/>
      <dgm:spPr>
        <a:solidFill>
          <a:schemeClr val="accent2">
            <a:lumMod val="20000"/>
            <a:lumOff val="80000"/>
          </a:schemeClr>
        </a:solidFill>
      </dgm:spPr>
      <dgm:t>
        <a:bodyPr/>
        <a:lstStyle/>
        <a:p>
          <a:pPr rtl="0"/>
          <a:r>
            <a:rPr lang="en-US" sz="1200" b="1" dirty="0">
              <a:latin typeface="Arial" pitchFamily="34" charset="0"/>
              <a:cs typeface="Arial" pitchFamily="34" charset="0"/>
            </a:rPr>
            <a:t>It is then sent to the printing agency which we again takes 1-2 months time to supply the cards.</a:t>
          </a:r>
        </a:p>
      </dgm:t>
    </dgm:pt>
    <dgm:pt modelId="{ED00C8CC-71F9-40BD-AD0B-3D00836E739A}" type="parTrans" cxnId="{9D91A566-D027-4083-8E8D-B7711C183686}">
      <dgm:prSet/>
      <dgm:spPr/>
      <dgm:t>
        <a:bodyPr/>
        <a:lstStyle/>
        <a:p>
          <a:endParaRPr lang="en-US">
            <a:latin typeface="Arial" pitchFamily="34" charset="0"/>
            <a:cs typeface="Arial" pitchFamily="34" charset="0"/>
          </a:endParaRPr>
        </a:p>
      </dgm:t>
    </dgm:pt>
    <dgm:pt modelId="{68983DA8-6443-4315-B5DE-F1AAF3D15968}" type="sibTrans" cxnId="{9D91A566-D027-4083-8E8D-B7711C183686}">
      <dgm:prSet/>
      <dgm:spPr/>
      <dgm:t>
        <a:bodyPr/>
        <a:lstStyle/>
        <a:p>
          <a:endParaRPr lang="en-US">
            <a:latin typeface="Arial" pitchFamily="34" charset="0"/>
            <a:cs typeface="Arial" pitchFamily="34" charset="0"/>
          </a:endParaRPr>
        </a:p>
      </dgm:t>
    </dgm:pt>
    <dgm:pt modelId="{E53AA6DB-366A-4938-A1D0-2077118D8788}" type="pres">
      <dgm:prSet presAssocID="{8D194A7C-5894-43FD-9B85-D8E70B7458DF}" presName="cycle" presStyleCnt="0">
        <dgm:presLayoutVars>
          <dgm:dir/>
          <dgm:resizeHandles val="exact"/>
        </dgm:presLayoutVars>
      </dgm:prSet>
      <dgm:spPr/>
    </dgm:pt>
    <dgm:pt modelId="{1D430632-9EB0-41CA-9F64-FB0506F7F6AF}" type="pres">
      <dgm:prSet presAssocID="{04141C25-9775-40E5-9B0C-C4CFE6C265FA}" presName="node" presStyleLbl="node1" presStyleIdx="0" presStyleCnt="3" custScaleX="139040" custRadScaleRad="99817" custRadScaleInc="12306">
        <dgm:presLayoutVars>
          <dgm:bulletEnabled val="1"/>
        </dgm:presLayoutVars>
      </dgm:prSet>
      <dgm:spPr/>
    </dgm:pt>
    <dgm:pt modelId="{5E1A3A05-5A5A-472A-8817-8448D09732E7}" type="pres">
      <dgm:prSet presAssocID="{6B5748CA-A301-44D2-B14C-74FA5E151AB6}" presName="sibTrans" presStyleLbl="sibTrans2D1" presStyleIdx="0" presStyleCnt="3"/>
      <dgm:spPr/>
    </dgm:pt>
    <dgm:pt modelId="{74345B02-13CE-40E2-A1C9-912721B7C439}" type="pres">
      <dgm:prSet presAssocID="{6B5748CA-A301-44D2-B14C-74FA5E151AB6}" presName="connectorText" presStyleLbl="sibTrans2D1" presStyleIdx="0" presStyleCnt="3"/>
      <dgm:spPr/>
    </dgm:pt>
    <dgm:pt modelId="{2E0B732E-A592-4A2D-86BA-15B965A7B982}" type="pres">
      <dgm:prSet presAssocID="{EF018DEB-EBA6-485B-907F-6FC551E9EC27}" presName="node" presStyleLbl="node1" presStyleIdx="1" presStyleCnt="3" custScaleX="124135" custRadScaleRad="126536" custRadScaleInc="-10050">
        <dgm:presLayoutVars>
          <dgm:bulletEnabled val="1"/>
        </dgm:presLayoutVars>
      </dgm:prSet>
      <dgm:spPr/>
    </dgm:pt>
    <dgm:pt modelId="{8669CAB3-54D9-4F1E-A696-194197202D43}" type="pres">
      <dgm:prSet presAssocID="{B400CB4D-5F22-4D46-9AE4-2B5BB7EC746F}" presName="sibTrans" presStyleLbl="sibTrans2D1" presStyleIdx="1" presStyleCnt="3" custLinFactNeighborX="-7086" custLinFactNeighborY="19655"/>
      <dgm:spPr/>
    </dgm:pt>
    <dgm:pt modelId="{195B4FE8-8AE7-42F2-B435-39203A8567BD}" type="pres">
      <dgm:prSet presAssocID="{B400CB4D-5F22-4D46-9AE4-2B5BB7EC746F}" presName="connectorText" presStyleLbl="sibTrans2D1" presStyleIdx="1" presStyleCnt="3"/>
      <dgm:spPr/>
    </dgm:pt>
    <dgm:pt modelId="{4989A83A-2FEE-41A5-B2D8-C48D761D2161}" type="pres">
      <dgm:prSet presAssocID="{E4E99DBD-4094-4011-A6DE-5D6CA4C929C1}" presName="node" presStyleLbl="node1" presStyleIdx="2" presStyleCnt="3" custScaleX="131034">
        <dgm:presLayoutVars>
          <dgm:bulletEnabled val="1"/>
        </dgm:presLayoutVars>
      </dgm:prSet>
      <dgm:spPr/>
    </dgm:pt>
    <dgm:pt modelId="{E3B88D00-7CE3-4B0A-AA75-41F49661D8B6}" type="pres">
      <dgm:prSet presAssocID="{68983DA8-6443-4315-B5DE-F1AAF3D15968}" presName="sibTrans" presStyleLbl="sibTrans2D1" presStyleIdx="2" presStyleCnt="3" custLinFactNeighborX="-36339" custLinFactNeighborY="-12872"/>
      <dgm:spPr/>
    </dgm:pt>
    <dgm:pt modelId="{2E2CF1B9-94F0-4E1B-8518-8CFB7737FC5D}" type="pres">
      <dgm:prSet presAssocID="{68983DA8-6443-4315-B5DE-F1AAF3D15968}" presName="connectorText" presStyleLbl="sibTrans2D1" presStyleIdx="2" presStyleCnt="3"/>
      <dgm:spPr/>
    </dgm:pt>
  </dgm:ptLst>
  <dgm:cxnLst>
    <dgm:cxn modelId="{20D98911-ECD3-474A-8CA9-559314B70EBC}" type="presOf" srcId="{6B5748CA-A301-44D2-B14C-74FA5E151AB6}" destId="{5E1A3A05-5A5A-472A-8817-8448D09732E7}" srcOrd="0" destOrd="0" presId="urn:microsoft.com/office/officeart/2005/8/layout/cycle2"/>
    <dgm:cxn modelId="{51CDB824-0FE0-4BFB-A721-350D39E1DDE5}" type="presOf" srcId="{8D194A7C-5894-43FD-9B85-D8E70B7458DF}" destId="{E53AA6DB-366A-4938-A1D0-2077118D8788}" srcOrd="0" destOrd="0" presId="urn:microsoft.com/office/officeart/2005/8/layout/cycle2"/>
    <dgm:cxn modelId="{FF627B28-772B-4B5D-A641-4C827B8D9FEA}" type="presOf" srcId="{68983DA8-6443-4315-B5DE-F1AAF3D15968}" destId="{2E2CF1B9-94F0-4E1B-8518-8CFB7737FC5D}" srcOrd="1" destOrd="0" presId="urn:microsoft.com/office/officeart/2005/8/layout/cycle2"/>
    <dgm:cxn modelId="{6BD1C25C-B04D-484E-AC96-631F5360319D}" type="presOf" srcId="{04141C25-9775-40E5-9B0C-C4CFE6C265FA}" destId="{1D430632-9EB0-41CA-9F64-FB0506F7F6AF}" srcOrd="0" destOrd="0" presId="urn:microsoft.com/office/officeart/2005/8/layout/cycle2"/>
    <dgm:cxn modelId="{89CB5D46-07CB-493F-A60A-61A129FC5CED}" type="presOf" srcId="{6B5748CA-A301-44D2-B14C-74FA5E151AB6}" destId="{74345B02-13CE-40E2-A1C9-912721B7C439}" srcOrd="1" destOrd="0" presId="urn:microsoft.com/office/officeart/2005/8/layout/cycle2"/>
    <dgm:cxn modelId="{9D91A566-D027-4083-8E8D-B7711C183686}" srcId="{8D194A7C-5894-43FD-9B85-D8E70B7458DF}" destId="{E4E99DBD-4094-4011-A6DE-5D6CA4C929C1}" srcOrd="2" destOrd="0" parTransId="{ED00C8CC-71F9-40BD-AD0B-3D00836E739A}" sibTransId="{68983DA8-6443-4315-B5DE-F1AAF3D15968}"/>
    <dgm:cxn modelId="{156AB257-B422-4971-B20B-7A9FF93E1E9A}" srcId="{8D194A7C-5894-43FD-9B85-D8E70B7458DF}" destId="{04141C25-9775-40E5-9B0C-C4CFE6C265FA}" srcOrd="0" destOrd="0" parTransId="{B92C00B5-89D9-44D9-AD3B-EDB6C73CBEAA}" sibTransId="{6B5748CA-A301-44D2-B14C-74FA5E151AB6}"/>
    <dgm:cxn modelId="{91F8257C-7504-423F-9436-2ABF7CF14AA1}" type="presOf" srcId="{B400CB4D-5F22-4D46-9AE4-2B5BB7EC746F}" destId="{195B4FE8-8AE7-42F2-B435-39203A8567BD}" srcOrd="1" destOrd="0" presId="urn:microsoft.com/office/officeart/2005/8/layout/cycle2"/>
    <dgm:cxn modelId="{5663CB84-9FE4-42A4-82D9-D9AA232A3358}" type="presOf" srcId="{E4E99DBD-4094-4011-A6DE-5D6CA4C929C1}" destId="{4989A83A-2FEE-41A5-B2D8-C48D761D2161}" srcOrd="0" destOrd="0" presId="urn:microsoft.com/office/officeart/2005/8/layout/cycle2"/>
    <dgm:cxn modelId="{39BDA789-1F52-437D-9348-BE893CFB23D4}" type="presOf" srcId="{68983DA8-6443-4315-B5DE-F1AAF3D15968}" destId="{E3B88D00-7CE3-4B0A-AA75-41F49661D8B6}" srcOrd="0" destOrd="0" presId="urn:microsoft.com/office/officeart/2005/8/layout/cycle2"/>
    <dgm:cxn modelId="{27FDD58B-0EBF-4C87-A634-830EA6A612A9}" type="presOf" srcId="{B400CB4D-5F22-4D46-9AE4-2B5BB7EC746F}" destId="{8669CAB3-54D9-4F1E-A696-194197202D43}" srcOrd="0" destOrd="0" presId="urn:microsoft.com/office/officeart/2005/8/layout/cycle2"/>
    <dgm:cxn modelId="{651E03A1-A59E-4AA6-BE36-A142EF28432B}" type="presOf" srcId="{EF018DEB-EBA6-485B-907F-6FC551E9EC27}" destId="{2E0B732E-A592-4A2D-86BA-15B965A7B982}" srcOrd="0" destOrd="0" presId="urn:microsoft.com/office/officeart/2005/8/layout/cycle2"/>
    <dgm:cxn modelId="{0957DEF6-4B90-4806-B4E4-6FEEF58CD358}" srcId="{8D194A7C-5894-43FD-9B85-D8E70B7458DF}" destId="{EF018DEB-EBA6-485B-907F-6FC551E9EC27}" srcOrd="1" destOrd="0" parTransId="{18DCCA25-6C20-47BE-A39B-237164932D26}" sibTransId="{B400CB4D-5F22-4D46-9AE4-2B5BB7EC746F}"/>
    <dgm:cxn modelId="{FF0C31C3-EA3F-404C-88CC-66309B7686D7}" type="presParOf" srcId="{E53AA6DB-366A-4938-A1D0-2077118D8788}" destId="{1D430632-9EB0-41CA-9F64-FB0506F7F6AF}" srcOrd="0" destOrd="0" presId="urn:microsoft.com/office/officeart/2005/8/layout/cycle2"/>
    <dgm:cxn modelId="{0C4BCCCB-B861-458A-BEAA-380891A6CF8C}" type="presParOf" srcId="{E53AA6DB-366A-4938-A1D0-2077118D8788}" destId="{5E1A3A05-5A5A-472A-8817-8448D09732E7}" srcOrd="1" destOrd="0" presId="urn:microsoft.com/office/officeart/2005/8/layout/cycle2"/>
    <dgm:cxn modelId="{8122B36E-9181-4501-A390-BBE4325E0054}" type="presParOf" srcId="{5E1A3A05-5A5A-472A-8817-8448D09732E7}" destId="{74345B02-13CE-40E2-A1C9-912721B7C439}" srcOrd="0" destOrd="0" presId="urn:microsoft.com/office/officeart/2005/8/layout/cycle2"/>
    <dgm:cxn modelId="{83CA71B6-F13F-4C07-867B-574C7491D39D}" type="presParOf" srcId="{E53AA6DB-366A-4938-A1D0-2077118D8788}" destId="{2E0B732E-A592-4A2D-86BA-15B965A7B982}" srcOrd="2" destOrd="0" presId="urn:microsoft.com/office/officeart/2005/8/layout/cycle2"/>
    <dgm:cxn modelId="{28F84F87-67EC-4E99-B468-3C0869CB9DB7}" type="presParOf" srcId="{E53AA6DB-366A-4938-A1D0-2077118D8788}" destId="{8669CAB3-54D9-4F1E-A696-194197202D43}" srcOrd="3" destOrd="0" presId="urn:microsoft.com/office/officeart/2005/8/layout/cycle2"/>
    <dgm:cxn modelId="{B445EA49-E1F1-4A03-AA6A-C0379200579E}" type="presParOf" srcId="{8669CAB3-54D9-4F1E-A696-194197202D43}" destId="{195B4FE8-8AE7-42F2-B435-39203A8567BD}" srcOrd="0" destOrd="0" presId="urn:microsoft.com/office/officeart/2005/8/layout/cycle2"/>
    <dgm:cxn modelId="{085E02A4-E1E2-4EA6-9907-FA3042353854}" type="presParOf" srcId="{E53AA6DB-366A-4938-A1D0-2077118D8788}" destId="{4989A83A-2FEE-41A5-B2D8-C48D761D2161}" srcOrd="4" destOrd="0" presId="urn:microsoft.com/office/officeart/2005/8/layout/cycle2"/>
    <dgm:cxn modelId="{463E5B2C-5FF6-4B00-8995-5EFF03F7FDFE}" type="presParOf" srcId="{E53AA6DB-366A-4938-A1D0-2077118D8788}" destId="{E3B88D00-7CE3-4B0A-AA75-41F49661D8B6}" srcOrd="5" destOrd="0" presId="urn:microsoft.com/office/officeart/2005/8/layout/cycle2"/>
    <dgm:cxn modelId="{02F56D1D-319C-42A7-9587-169ECB19CFC8}" type="presParOf" srcId="{E3B88D00-7CE3-4B0A-AA75-41F49661D8B6}" destId="{2E2CF1B9-94F0-4E1B-8518-8CFB7737FC5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F82E42-CB01-4D02-BB8A-447944B4F4F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A731B94A-63B2-4391-BC6E-4DBE28ACE1F6}">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a:t>Screening in outreach camps / tribal schools/ healthcare facilities</a:t>
          </a:r>
        </a:p>
      </dgm:t>
    </dgm:pt>
    <dgm:pt modelId="{B68948F3-A721-40B8-A05D-21ABF2FCC197}" type="parTrans" cxnId="{92456C94-7D2B-45C4-A3E6-AA4AF320B3B4}">
      <dgm:prSet/>
      <dgm:spPr/>
      <dgm:t>
        <a:bodyPr/>
        <a:lstStyle/>
        <a:p>
          <a:endParaRPr lang="en-US" sz="1000"/>
        </a:p>
      </dgm:t>
    </dgm:pt>
    <dgm:pt modelId="{82437328-1DAC-443F-A38A-AF0C6BC154B3}" type="sibTrans" cxnId="{92456C94-7D2B-45C4-A3E6-AA4AF320B3B4}">
      <dgm:prSet/>
      <dgm:spPr/>
      <dgm:t>
        <a:bodyPr/>
        <a:lstStyle/>
        <a:p>
          <a:endParaRPr lang="en-US" sz="1000"/>
        </a:p>
      </dgm:t>
    </dgm:pt>
    <dgm:pt modelId="{66808DB4-D332-41E7-BDEC-D33FEFB542B8}">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a:t>Solubility test positive </a:t>
          </a:r>
        </a:p>
      </dgm:t>
    </dgm:pt>
    <dgm:pt modelId="{0B3D1317-9CF2-47D0-BC06-C1CDFF3F311D}" type="parTrans" cxnId="{44AB073B-E2E3-41B7-9C06-CEE33E126ABC}">
      <dgm:prSet>
        <dgm:style>
          <a:lnRef idx="2">
            <a:schemeClr val="dk1"/>
          </a:lnRef>
          <a:fillRef idx="1">
            <a:schemeClr val="lt1"/>
          </a:fillRef>
          <a:effectRef idx="0">
            <a:schemeClr val="dk1"/>
          </a:effectRef>
          <a:fontRef idx="minor">
            <a:schemeClr val="dk1"/>
          </a:fontRef>
        </dgm:style>
      </dgm:prSet>
      <dgm:spPr/>
      <dgm:t>
        <a:bodyPr/>
        <a:lstStyle/>
        <a:p>
          <a:endParaRPr lang="en-US" sz="1000"/>
        </a:p>
      </dgm:t>
    </dgm:pt>
    <dgm:pt modelId="{880A273E-ACA3-46E3-B1F6-B24DED32C744}" type="sibTrans" cxnId="{44AB073B-E2E3-41B7-9C06-CEE33E126ABC}">
      <dgm:prSet/>
      <dgm:spPr/>
      <dgm:t>
        <a:bodyPr/>
        <a:lstStyle/>
        <a:p>
          <a:endParaRPr lang="en-US" sz="1000"/>
        </a:p>
      </dgm:t>
    </dgm:pt>
    <dgm:pt modelId="{9AC5A736-E0B7-4076-A9DC-200284BDB195}">
      <dgm:prSet phldrT="[Text]" custT="1">
        <dgm:style>
          <a:lnRef idx="2">
            <a:schemeClr val="dk1"/>
          </a:lnRef>
          <a:fillRef idx="1">
            <a:schemeClr val="lt1"/>
          </a:fillRef>
          <a:effectRef idx="0">
            <a:schemeClr val="dk1"/>
          </a:effectRef>
          <a:fontRef idx="minor">
            <a:schemeClr val="dk1"/>
          </a:fontRef>
        </dgm:style>
      </dgm:prSet>
      <dgm:spPr>
        <a:solidFill>
          <a:schemeClr val="accent3">
            <a:lumMod val="40000"/>
            <a:lumOff val="60000"/>
          </a:schemeClr>
        </a:solidFill>
      </dgm:spPr>
      <dgm:t>
        <a:bodyPr/>
        <a:lstStyle/>
        <a:p>
          <a:r>
            <a:rPr lang="en-US" sz="1400" dirty="0"/>
            <a:t>Confirmation with HPLC</a:t>
          </a:r>
        </a:p>
      </dgm:t>
    </dgm:pt>
    <dgm:pt modelId="{C001173A-E869-4EAF-BD0D-43F2F25AC4D1}" type="parTrans" cxnId="{86FD0932-754E-4B3C-8874-7B41E6FA2CB9}">
      <dgm:prSet>
        <dgm:style>
          <a:lnRef idx="2">
            <a:schemeClr val="dk1"/>
          </a:lnRef>
          <a:fillRef idx="1">
            <a:schemeClr val="lt1"/>
          </a:fillRef>
          <a:effectRef idx="0">
            <a:schemeClr val="dk1"/>
          </a:effectRef>
          <a:fontRef idx="minor">
            <a:schemeClr val="dk1"/>
          </a:fontRef>
        </dgm:style>
      </dgm:prSet>
      <dgm:spPr/>
      <dgm:t>
        <a:bodyPr/>
        <a:lstStyle/>
        <a:p>
          <a:endParaRPr lang="en-US" sz="1000"/>
        </a:p>
      </dgm:t>
    </dgm:pt>
    <dgm:pt modelId="{5B309D5A-06A8-46C4-B186-6EA87F911D01}" type="sibTrans" cxnId="{86FD0932-754E-4B3C-8874-7B41E6FA2CB9}">
      <dgm:prSet/>
      <dgm:spPr/>
      <dgm:t>
        <a:bodyPr/>
        <a:lstStyle/>
        <a:p>
          <a:endParaRPr lang="en-US" sz="1000"/>
        </a:p>
      </dgm:t>
    </dgm:pt>
    <dgm:pt modelId="{FEEEBAD9-F7EE-45F6-AA08-9F6C82AA2B1B}">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a:t>Holistic Management</a:t>
          </a:r>
        </a:p>
      </dgm:t>
    </dgm:pt>
    <dgm:pt modelId="{8830742A-6BE6-4580-94AA-B39995BF3D25}" type="parTrans" cxnId="{3B7E34D2-6FE4-4CAB-B301-411D8075C417}">
      <dgm:prSet>
        <dgm:style>
          <a:lnRef idx="2">
            <a:schemeClr val="dk1"/>
          </a:lnRef>
          <a:fillRef idx="1">
            <a:schemeClr val="lt1"/>
          </a:fillRef>
          <a:effectRef idx="0">
            <a:schemeClr val="dk1"/>
          </a:effectRef>
          <a:fontRef idx="minor">
            <a:schemeClr val="dk1"/>
          </a:fontRef>
        </dgm:style>
      </dgm:prSet>
      <dgm:spPr/>
      <dgm:t>
        <a:bodyPr/>
        <a:lstStyle/>
        <a:p>
          <a:endParaRPr lang="en-US" sz="1000"/>
        </a:p>
      </dgm:t>
    </dgm:pt>
    <dgm:pt modelId="{6E80B2C3-577A-4585-8A9F-5021338FE786}" type="sibTrans" cxnId="{3B7E34D2-6FE4-4CAB-B301-411D8075C417}">
      <dgm:prSet/>
      <dgm:spPr/>
      <dgm:t>
        <a:bodyPr/>
        <a:lstStyle/>
        <a:p>
          <a:endParaRPr lang="en-US" sz="1000"/>
        </a:p>
      </dgm:t>
    </dgm:pt>
    <dgm:pt modelId="{946EE485-926B-4BCB-9378-738096B0682B}">
      <dgm:prSet phldrT="[Text]" custT="1">
        <dgm:style>
          <a:lnRef idx="2">
            <a:schemeClr val="dk1"/>
          </a:lnRef>
          <a:fillRef idx="1">
            <a:schemeClr val="lt1"/>
          </a:fillRef>
          <a:effectRef idx="0">
            <a:schemeClr val="dk1"/>
          </a:effectRef>
          <a:fontRef idx="minor">
            <a:schemeClr val="dk1"/>
          </a:fontRef>
        </dgm:style>
      </dgm:prSet>
      <dgm:spPr>
        <a:solidFill>
          <a:schemeClr val="accent1">
            <a:lumMod val="40000"/>
            <a:lumOff val="60000"/>
          </a:schemeClr>
        </a:solidFill>
      </dgm:spPr>
      <dgm:t>
        <a:bodyPr/>
        <a:lstStyle/>
        <a:p>
          <a:pPr algn="ctr"/>
          <a:r>
            <a:rPr lang="en-US" sz="1400" dirty="0"/>
            <a:t>Preventive</a:t>
          </a:r>
        </a:p>
      </dgm:t>
    </dgm:pt>
    <dgm:pt modelId="{9987747F-55F5-4368-8D1C-9C9496514F29}" type="parTrans" cxnId="{4C72EE49-3F6F-4712-854F-F4BF9C55AAB1}">
      <dgm:prSet>
        <dgm:style>
          <a:lnRef idx="2">
            <a:schemeClr val="dk1"/>
          </a:lnRef>
          <a:fillRef idx="1">
            <a:schemeClr val="lt1"/>
          </a:fillRef>
          <a:effectRef idx="0">
            <a:schemeClr val="dk1"/>
          </a:effectRef>
          <a:fontRef idx="minor">
            <a:schemeClr val="dk1"/>
          </a:fontRef>
        </dgm:style>
      </dgm:prSet>
      <dgm:spPr/>
      <dgm:t>
        <a:bodyPr/>
        <a:lstStyle/>
        <a:p>
          <a:endParaRPr lang="en-US" sz="1000"/>
        </a:p>
      </dgm:t>
    </dgm:pt>
    <dgm:pt modelId="{308B9CA2-7168-460E-9476-731690C4C33D}" type="sibTrans" cxnId="{4C72EE49-3F6F-4712-854F-F4BF9C55AAB1}">
      <dgm:prSet/>
      <dgm:spPr/>
      <dgm:t>
        <a:bodyPr/>
        <a:lstStyle/>
        <a:p>
          <a:endParaRPr lang="en-US" sz="1000"/>
        </a:p>
      </dgm:t>
    </dgm:pt>
    <dgm:pt modelId="{5A08A349-4432-46EA-B6C5-16C60B770B71}">
      <dgm:prSet phldrT="[Text]" custT="1">
        <dgm:style>
          <a:lnRef idx="2">
            <a:schemeClr val="dk1"/>
          </a:lnRef>
          <a:fillRef idx="1">
            <a:schemeClr val="lt1"/>
          </a:fillRef>
          <a:effectRef idx="0">
            <a:schemeClr val="dk1"/>
          </a:effectRef>
          <a:fontRef idx="minor">
            <a:schemeClr val="dk1"/>
          </a:fontRef>
        </dgm:style>
      </dgm:prSet>
      <dgm:spPr>
        <a:solidFill>
          <a:schemeClr val="accent1">
            <a:lumMod val="40000"/>
            <a:lumOff val="60000"/>
          </a:schemeClr>
        </a:solidFill>
      </dgm:spPr>
      <dgm:t>
        <a:bodyPr/>
        <a:lstStyle/>
        <a:p>
          <a:pPr algn="ctr"/>
          <a:r>
            <a:rPr lang="en-US" sz="1400" dirty="0"/>
            <a:t>Therapeutic</a:t>
          </a:r>
        </a:p>
      </dgm:t>
    </dgm:pt>
    <dgm:pt modelId="{806946FC-F3A9-4285-AD9F-517F73FEC6AD}" type="parTrans" cxnId="{09D66159-9108-4F79-A693-8FAFDCC5B6F3}">
      <dgm:prSet>
        <dgm:style>
          <a:lnRef idx="2">
            <a:schemeClr val="dk1"/>
          </a:lnRef>
          <a:fillRef idx="1">
            <a:schemeClr val="lt1"/>
          </a:fillRef>
          <a:effectRef idx="0">
            <a:schemeClr val="dk1"/>
          </a:effectRef>
          <a:fontRef idx="minor">
            <a:schemeClr val="dk1"/>
          </a:fontRef>
        </dgm:style>
      </dgm:prSet>
      <dgm:spPr/>
      <dgm:t>
        <a:bodyPr/>
        <a:lstStyle/>
        <a:p>
          <a:endParaRPr lang="en-US" sz="1000"/>
        </a:p>
      </dgm:t>
    </dgm:pt>
    <dgm:pt modelId="{DDECB7CF-32B3-4EEA-BCF3-6889FAEFCB83}" type="sibTrans" cxnId="{09D66159-9108-4F79-A693-8FAFDCC5B6F3}">
      <dgm:prSet/>
      <dgm:spPr/>
      <dgm:t>
        <a:bodyPr/>
        <a:lstStyle/>
        <a:p>
          <a:endParaRPr lang="en-US" sz="1000"/>
        </a:p>
      </dgm:t>
    </dgm:pt>
    <dgm:pt modelId="{51FB102A-51BA-4155-A2A5-F0C19E4F8A05}">
      <dgm:prSet phldrT="[Text]" custT="1">
        <dgm:style>
          <a:lnRef idx="2">
            <a:schemeClr val="dk1"/>
          </a:lnRef>
          <a:fillRef idx="1">
            <a:schemeClr val="lt1"/>
          </a:fillRef>
          <a:effectRef idx="0">
            <a:schemeClr val="dk1"/>
          </a:effectRef>
          <a:fontRef idx="minor">
            <a:schemeClr val="dk1"/>
          </a:fontRef>
        </dgm:style>
      </dgm:prSet>
      <dgm:spPr>
        <a:solidFill>
          <a:schemeClr val="accent1">
            <a:lumMod val="40000"/>
            <a:lumOff val="60000"/>
          </a:schemeClr>
        </a:solidFill>
      </dgm:spPr>
      <dgm:t>
        <a:bodyPr/>
        <a:lstStyle/>
        <a:p>
          <a:pPr algn="ctr"/>
          <a:r>
            <a:rPr lang="en-US" sz="1400" dirty="0"/>
            <a:t>Crisis Management</a:t>
          </a:r>
        </a:p>
      </dgm:t>
    </dgm:pt>
    <dgm:pt modelId="{1E7308D1-B11F-4970-A235-16CCFE554DC0}" type="parTrans" cxnId="{56E23C89-AE3C-4081-9E03-F600692C1969}">
      <dgm:prSet>
        <dgm:style>
          <a:lnRef idx="2">
            <a:schemeClr val="dk1"/>
          </a:lnRef>
          <a:fillRef idx="1">
            <a:schemeClr val="lt1"/>
          </a:fillRef>
          <a:effectRef idx="0">
            <a:schemeClr val="dk1"/>
          </a:effectRef>
          <a:fontRef idx="minor">
            <a:schemeClr val="dk1"/>
          </a:fontRef>
        </dgm:style>
      </dgm:prSet>
      <dgm:spPr/>
      <dgm:t>
        <a:bodyPr/>
        <a:lstStyle/>
        <a:p>
          <a:endParaRPr lang="en-US" sz="1000"/>
        </a:p>
      </dgm:t>
    </dgm:pt>
    <dgm:pt modelId="{C9D1084F-9FFF-4BB9-BCB8-75733496F03C}" type="sibTrans" cxnId="{56E23C89-AE3C-4081-9E03-F600692C1969}">
      <dgm:prSet/>
      <dgm:spPr/>
      <dgm:t>
        <a:bodyPr/>
        <a:lstStyle/>
        <a:p>
          <a:endParaRPr lang="en-US" sz="1000"/>
        </a:p>
      </dgm:t>
    </dgm:pt>
    <dgm:pt modelId="{7A3D3468-F6EC-48C6-833A-52456668E580}">
      <dgm:prSet phldrT="[Text]" custT="1">
        <dgm:style>
          <a:lnRef idx="2">
            <a:schemeClr val="dk1"/>
          </a:lnRef>
          <a:fillRef idx="1">
            <a:schemeClr val="lt1"/>
          </a:fillRef>
          <a:effectRef idx="0">
            <a:schemeClr val="dk1"/>
          </a:effectRef>
          <a:fontRef idx="minor">
            <a:schemeClr val="dk1"/>
          </a:fontRef>
        </dgm:style>
      </dgm:prSet>
      <dgm:spPr>
        <a:solidFill>
          <a:schemeClr val="accent1">
            <a:lumMod val="40000"/>
            <a:lumOff val="60000"/>
          </a:schemeClr>
        </a:solidFill>
      </dgm:spPr>
      <dgm:t>
        <a:bodyPr/>
        <a:lstStyle/>
        <a:p>
          <a:pPr algn="ctr"/>
          <a:r>
            <a:rPr lang="en-US" sz="1400" dirty="0"/>
            <a:t>Rehabilitative</a:t>
          </a:r>
        </a:p>
      </dgm:t>
    </dgm:pt>
    <dgm:pt modelId="{C1DB2BE9-A39C-40C7-9AA0-542FFD44E44C}" type="parTrans" cxnId="{D2B0C2C7-0714-48B4-A22D-E60805128583}">
      <dgm:prSet>
        <dgm:style>
          <a:lnRef idx="2">
            <a:schemeClr val="dk1"/>
          </a:lnRef>
          <a:fillRef idx="1">
            <a:schemeClr val="lt1"/>
          </a:fillRef>
          <a:effectRef idx="0">
            <a:schemeClr val="dk1"/>
          </a:effectRef>
          <a:fontRef idx="minor">
            <a:schemeClr val="dk1"/>
          </a:fontRef>
        </dgm:style>
      </dgm:prSet>
      <dgm:spPr/>
      <dgm:t>
        <a:bodyPr/>
        <a:lstStyle/>
        <a:p>
          <a:endParaRPr lang="en-US" sz="1000"/>
        </a:p>
      </dgm:t>
    </dgm:pt>
    <dgm:pt modelId="{ABA1029E-13AA-45FD-BF01-92AC04CFA077}" type="sibTrans" cxnId="{D2B0C2C7-0714-48B4-A22D-E60805128583}">
      <dgm:prSet/>
      <dgm:spPr/>
      <dgm:t>
        <a:bodyPr/>
        <a:lstStyle/>
        <a:p>
          <a:endParaRPr lang="en-US" sz="1000"/>
        </a:p>
      </dgm:t>
    </dgm:pt>
    <dgm:pt modelId="{27606950-6FCB-47B9-9C1C-B5128B0C1112}">
      <dgm:prSet phldrT="[Text]" custT="1">
        <dgm:style>
          <a:lnRef idx="2">
            <a:schemeClr val="dk1"/>
          </a:lnRef>
          <a:fillRef idx="1">
            <a:schemeClr val="lt1"/>
          </a:fillRef>
          <a:effectRef idx="0">
            <a:schemeClr val="dk1"/>
          </a:effectRef>
          <a:fontRef idx="minor">
            <a:schemeClr val="dk1"/>
          </a:fontRef>
        </dgm:style>
      </dgm:prSet>
      <dgm:spPr>
        <a:solidFill>
          <a:schemeClr val="accent1">
            <a:lumMod val="40000"/>
            <a:lumOff val="60000"/>
          </a:schemeClr>
        </a:solidFill>
      </dgm:spPr>
      <dgm:t>
        <a:bodyPr/>
        <a:lstStyle/>
        <a:p>
          <a:pPr algn="ctr"/>
          <a:r>
            <a:rPr lang="en-US" sz="1400" dirty="0"/>
            <a:t>Counseling</a:t>
          </a:r>
        </a:p>
      </dgm:t>
    </dgm:pt>
    <dgm:pt modelId="{C8A26482-8F93-49A9-BC69-9D78E3EFBD95}" type="parTrans" cxnId="{58A03D6C-417E-4598-AD83-A25DB9171D7E}">
      <dgm:prSet>
        <dgm:style>
          <a:lnRef idx="2">
            <a:schemeClr val="dk1"/>
          </a:lnRef>
          <a:fillRef idx="1">
            <a:schemeClr val="lt1"/>
          </a:fillRef>
          <a:effectRef idx="0">
            <a:schemeClr val="dk1"/>
          </a:effectRef>
          <a:fontRef idx="minor">
            <a:schemeClr val="dk1"/>
          </a:fontRef>
        </dgm:style>
      </dgm:prSet>
      <dgm:spPr/>
      <dgm:t>
        <a:bodyPr/>
        <a:lstStyle/>
        <a:p>
          <a:endParaRPr lang="en-US" sz="1000"/>
        </a:p>
      </dgm:t>
    </dgm:pt>
    <dgm:pt modelId="{B3881DCD-9A43-499D-855F-30BB73C5A908}" type="sibTrans" cxnId="{58A03D6C-417E-4598-AD83-A25DB9171D7E}">
      <dgm:prSet/>
      <dgm:spPr/>
      <dgm:t>
        <a:bodyPr/>
        <a:lstStyle/>
        <a:p>
          <a:endParaRPr lang="en-US" sz="1000"/>
        </a:p>
      </dgm:t>
    </dgm:pt>
    <dgm:pt modelId="{C9D33BA5-59A8-4DBB-A6D2-2B178FE2907D}" type="pres">
      <dgm:prSet presAssocID="{CAF82E42-CB01-4D02-BB8A-447944B4F4F3}" presName="mainComposite" presStyleCnt="0">
        <dgm:presLayoutVars>
          <dgm:chPref val="1"/>
          <dgm:dir/>
          <dgm:animOne val="branch"/>
          <dgm:animLvl val="lvl"/>
          <dgm:resizeHandles val="exact"/>
        </dgm:presLayoutVars>
      </dgm:prSet>
      <dgm:spPr/>
    </dgm:pt>
    <dgm:pt modelId="{58A2551D-2B81-48CB-933D-A87FB58F5832}" type="pres">
      <dgm:prSet presAssocID="{CAF82E42-CB01-4D02-BB8A-447944B4F4F3}" presName="hierFlow" presStyleCnt="0"/>
      <dgm:spPr/>
    </dgm:pt>
    <dgm:pt modelId="{66EC2EF1-9265-458D-BC73-018E857B8882}" type="pres">
      <dgm:prSet presAssocID="{CAF82E42-CB01-4D02-BB8A-447944B4F4F3}" presName="hierChild1" presStyleCnt="0">
        <dgm:presLayoutVars>
          <dgm:chPref val="1"/>
          <dgm:animOne val="branch"/>
          <dgm:animLvl val="lvl"/>
        </dgm:presLayoutVars>
      </dgm:prSet>
      <dgm:spPr/>
    </dgm:pt>
    <dgm:pt modelId="{80561535-1CF4-44A3-A63D-D2825A6BC25D}" type="pres">
      <dgm:prSet presAssocID="{A731B94A-63B2-4391-BC6E-4DBE28ACE1F6}" presName="Name14" presStyleCnt="0"/>
      <dgm:spPr/>
    </dgm:pt>
    <dgm:pt modelId="{EEF5D083-2304-4A44-99ED-1D937D21E1AB}" type="pres">
      <dgm:prSet presAssocID="{A731B94A-63B2-4391-BC6E-4DBE28ACE1F6}" presName="level1Shape" presStyleLbl="node0" presStyleIdx="0" presStyleCnt="1" custScaleX="528976" custScaleY="101984" custLinFactY="-15772" custLinFactNeighborY="-100000">
        <dgm:presLayoutVars>
          <dgm:chPref val="3"/>
        </dgm:presLayoutVars>
      </dgm:prSet>
      <dgm:spPr/>
    </dgm:pt>
    <dgm:pt modelId="{178A210B-919A-4948-B469-E4C8CEACABE6}" type="pres">
      <dgm:prSet presAssocID="{A731B94A-63B2-4391-BC6E-4DBE28ACE1F6}" presName="hierChild2" presStyleCnt="0"/>
      <dgm:spPr/>
    </dgm:pt>
    <dgm:pt modelId="{8A67C9CF-F306-4BAA-805B-5A270068D7BF}" type="pres">
      <dgm:prSet presAssocID="{0B3D1317-9CF2-47D0-BC06-C1CDFF3F311D}" presName="Name19" presStyleLbl="parChTrans1D2" presStyleIdx="0" presStyleCnt="1"/>
      <dgm:spPr/>
    </dgm:pt>
    <dgm:pt modelId="{765EB43B-6EED-4DFF-8442-B3E1B475BBF9}" type="pres">
      <dgm:prSet presAssocID="{66808DB4-D332-41E7-BDEC-D33FEFB542B8}" presName="Name21" presStyleCnt="0"/>
      <dgm:spPr/>
    </dgm:pt>
    <dgm:pt modelId="{813CC1F7-8E21-4563-9657-E4DE66C566E3}" type="pres">
      <dgm:prSet presAssocID="{66808DB4-D332-41E7-BDEC-D33FEFB542B8}" presName="level2Shape" presStyleLbl="node2" presStyleIdx="0" presStyleCnt="1" custScaleX="346039" custScaleY="70781" custLinFactNeighborX="-797" custLinFactNeighborY="-68777"/>
      <dgm:spPr/>
    </dgm:pt>
    <dgm:pt modelId="{F1CA9BF5-22DD-40A9-952A-5BC463F8C522}" type="pres">
      <dgm:prSet presAssocID="{66808DB4-D332-41E7-BDEC-D33FEFB542B8}" presName="hierChild3" presStyleCnt="0"/>
      <dgm:spPr/>
    </dgm:pt>
    <dgm:pt modelId="{15BB0D82-52AB-40BD-BB7B-68E4CA3314A6}" type="pres">
      <dgm:prSet presAssocID="{C001173A-E869-4EAF-BD0D-43F2F25AC4D1}" presName="Name19" presStyleLbl="parChTrans1D3" presStyleIdx="0" presStyleCnt="1"/>
      <dgm:spPr/>
    </dgm:pt>
    <dgm:pt modelId="{37347D5E-9F7A-4861-8409-23117385B1ED}" type="pres">
      <dgm:prSet presAssocID="{9AC5A736-E0B7-4076-A9DC-200284BDB195}" presName="Name21" presStyleCnt="0"/>
      <dgm:spPr/>
    </dgm:pt>
    <dgm:pt modelId="{05912933-C83A-44F8-9CFE-1A7436CE716A}" type="pres">
      <dgm:prSet presAssocID="{9AC5A736-E0B7-4076-A9DC-200284BDB195}" presName="level2Shape" presStyleLbl="node3" presStyleIdx="0" presStyleCnt="1" custScaleX="346039" custScaleY="70781" custLinFactNeighborY="-76145"/>
      <dgm:spPr/>
    </dgm:pt>
    <dgm:pt modelId="{2A07E2EC-944D-4BFF-90A7-5B45079E4F9E}" type="pres">
      <dgm:prSet presAssocID="{9AC5A736-E0B7-4076-A9DC-200284BDB195}" presName="hierChild3" presStyleCnt="0"/>
      <dgm:spPr/>
    </dgm:pt>
    <dgm:pt modelId="{22331108-3231-4FC5-A6AD-9C1B7935A4B2}" type="pres">
      <dgm:prSet presAssocID="{8830742A-6BE6-4580-94AA-B39995BF3D25}" presName="Name19" presStyleLbl="parChTrans1D4" presStyleIdx="0" presStyleCnt="6"/>
      <dgm:spPr/>
    </dgm:pt>
    <dgm:pt modelId="{DED6A295-C648-40DA-ADC6-738CC0A90DD0}" type="pres">
      <dgm:prSet presAssocID="{FEEEBAD9-F7EE-45F6-AA08-9F6C82AA2B1B}" presName="Name21" presStyleCnt="0"/>
      <dgm:spPr/>
    </dgm:pt>
    <dgm:pt modelId="{C4834167-BC1F-4214-BF39-D6CFA2549888}" type="pres">
      <dgm:prSet presAssocID="{FEEEBAD9-F7EE-45F6-AA08-9F6C82AA2B1B}" presName="level2Shape" presStyleLbl="node4" presStyleIdx="0" presStyleCnt="6" custScaleX="346039" custScaleY="70781" custLinFactNeighborY="-71860"/>
      <dgm:spPr/>
    </dgm:pt>
    <dgm:pt modelId="{F6B26B73-9FC6-4751-B1FA-4F9E422E3345}" type="pres">
      <dgm:prSet presAssocID="{FEEEBAD9-F7EE-45F6-AA08-9F6C82AA2B1B}" presName="hierChild3" presStyleCnt="0"/>
      <dgm:spPr/>
    </dgm:pt>
    <dgm:pt modelId="{0E80E28A-4D49-4575-AAEA-F85C7E3D8382}" type="pres">
      <dgm:prSet presAssocID="{9987747F-55F5-4368-8D1C-9C9496514F29}" presName="Name19" presStyleLbl="parChTrans1D4" presStyleIdx="1" presStyleCnt="6"/>
      <dgm:spPr/>
    </dgm:pt>
    <dgm:pt modelId="{0A9FBFB6-0658-4EFC-A7CC-B5436BC49289}" type="pres">
      <dgm:prSet presAssocID="{946EE485-926B-4BCB-9378-738096B0682B}" presName="Name21" presStyleCnt="0"/>
      <dgm:spPr/>
    </dgm:pt>
    <dgm:pt modelId="{40161E0B-3247-4231-94B0-6526AF6CEAEB}" type="pres">
      <dgm:prSet presAssocID="{946EE485-926B-4BCB-9378-738096B0682B}" presName="level2Shape" presStyleLbl="node4" presStyleIdx="1" presStyleCnt="6" custScaleX="188749" custScaleY="90878"/>
      <dgm:spPr/>
    </dgm:pt>
    <dgm:pt modelId="{CCA1B12C-696E-4176-A028-BDF8DA6DED24}" type="pres">
      <dgm:prSet presAssocID="{946EE485-926B-4BCB-9378-738096B0682B}" presName="hierChild3" presStyleCnt="0"/>
      <dgm:spPr/>
    </dgm:pt>
    <dgm:pt modelId="{C33C5F4C-582C-403A-97AC-4ADAA47E4EF0}" type="pres">
      <dgm:prSet presAssocID="{806946FC-F3A9-4285-AD9F-517F73FEC6AD}" presName="Name19" presStyleLbl="parChTrans1D4" presStyleIdx="2" presStyleCnt="6"/>
      <dgm:spPr/>
    </dgm:pt>
    <dgm:pt modelId="{AABE0CFF-3CD4-4704-B6D3-DB8FB093A97D}" type="pres">
      <dgm:prSet presAssocID="{5A08A349-4432-46EA-B6C5-16C60B770B71}" presName="Name21" presStyleCnt="0"/>
      <dgm:spPr/>
    </dgm:pt>
    <dgm:pt modelId="{1A224A55-AAC0-47C2-AE29-E9B5729B2DEA}" type="pres">
      <dgm:prSet presAssocID="{5A08A349-4432-46EA-B6C5-16C60B770B71}" presName="level2Shape" presStyleLbl="node4" presStyleIdx="2" presStyleCnt="6" custScaleX="188749" custScaleY="90878"/>
      <dgm:spPr/>
    </dgm:pt>
    <dgm:pt modelId="{6922C4A6-373F-43A9-8E82-17A23E8A5AEF}" type="pres">
      <dgm:prSet presAssocID="{5A08A349-4432-46EA-B6C5-16C60B770B71}" presName="hierChild3" presStyleCnt="0"/>
      <dgm:spPr/>
    </dgm:pt>
    <dgm:pt modelId="{CF2DCCAA-F0DF-4872-8A0D-4F2F94D2E87E}" type="pres">
      <dgm:prSet presAssocID="{1E7308D1-B11F-4970-A235-16CCFE554DC0}" presName="Name19" presStyleLbl="parChTrans1D4" presStyleIdx="3" presStyleCnt="6"/>
      <dgm:spPr/>
    </dgm:pt>
    <dgm:pt modelId="{ADD6B115-059B-42F3-87ED-82F1190A5E08}" type="pres">
      <dgm:prSet presAssocID="{51FB102A-51BA-4155-A2A5-F0C19E4F8A05}" presName="Name21" presStyleCnt="0"/>
      <dgm:spPr/>
    </dgm:pt>
    <dgm:pt modelId="{C19F4FB6-9139-44FE-B38F-A199C954171B}" type="pres">
      <dgm:prSet presAssocID="{51FB102A-51BA-4155-A2A5-F0C19E4F8A05}" presName="level2Shape" presStyleLbl="node4" presStyleIdx="3" presStyleCnt="6" custScaleX="188749" custScaleY="90878"/>
      <dgm:spPr/>
    </dgm:pt>
    <dgm:pt modelId="{A5925593-084E-45EF-BA6F-ABB662F6892A}" type="pres">
      <dgm:prSet presAssocID="{51FB102A-51BA-4155-A2A5-F0C19E4F8A05}" presName="hierChild3" presStyleCnt="0"/>
      <dgm:spPr/>
    </dgm:pt>
    <dgm:pt modelId="{9A6D4D69-67BF-4451-9FC0-7CA043EBBF1D}" type="pres">
      <dgm:prSet presAssocID="{C1DB2BE9-A39C-40C7-9AA0-542FFD44E44C}" presName="Name19" presStyleLbl="parChTrans1D4" presStyleIdx="4" presStyleCnt="6"/>
      <dgm:spPr/>
    </dgm:pt>
    <dgm:pt modelId="{2005294B-2E54-4144-85F6-E6ADE896C452}" type="pres">
      <dgm:prSet presAssocID="{7A3D3468-F6EC-48C6-833A-52456668E580}" presName="Name21" presStyleCnt="0"/>
      <dgm:spPr/>
    </dgm:pt>
    <dgm:pt modelId="{524F43F7-B73A-45AA-AA45-D7C61AD111DB}" type="pres">
      <dgm:prSet presAssocID="{7A3D3468-F6EC-48C6-833A-52456668E580}" presName="level2Shape" presStyleLbl="node4" presStyleIdx="4" presStyleCnt="6" custScaleX="188749" custScaleY="90878"/>
      <dgm:spPr/>
    </dgm:pt>
    <dgm:pt modelId="{11150041-D70C-46C9-A29A-F82C5E541908}" type="pres">
      <dgm:prSet presAssocID="{7A3D3468-F6EC-48C6-833A-52456668E580}" presName="hierChild3" presStyleCnt="0"/>
      <dgm:spPr/>
    </dgm:pt>
    <dgm:pt modelId="{0F62F02F-D02F-4323-885D-BEC77292FB52}" type="pres">
      <dgm:prSet presAssocID="{C8A26482-8F93-49A9-BC69-9D78E3EFBD95}" presName="Name19" presStyleLbl="parChTrans1D4" presStyleIdx="5" presStyleCnt="6"/>
      <dgm:spPr/>
    </dgm:pt>
    <dgm:pt modelId="{5210D630-8BDB-447F-B876-98975EF9733B}" type="pres">
      <dgm:prSet presAssocID="{27606950-6FCB-47B9-9C1C-B5128B0C1112}" presName="Name21" presStyleCnt="0"/>
      <dgm:spPr/>
    </dgm:pt>
    <dgm:pt modelId="{11B09F79-07A7-4194-AC31-560998C2D13C}" type="pres">
      <dgm:prSet presAssocID="{27606950-6FCB-47B9-9C1C-B5128B0C1112}" presName="level2Shape" presStyleLbl="node4" presStyleIdx="5" presStyleCnt="6" custScaleX="188749" custScaleY="90878"/>
      <dgm:spPr/>
    </dgm:pt>
    <dgm:pt modelId="{A6B60F72-0125-4827-AABD-8CF43252290F}" type="pres">
      <dgm:prSet presAssocID="{27606950-6FCB-47B9-9C1C-B5128B0C1112}" presName="hierChild3" presStyleCnt="0"/>
      <dgm:spPr/>
    </dgm:pt>
    <dgm:pt modelId="{56C34FEE-A232-4792-B07C-02F420150855}" type="pres">
      <dgm:prSet presAssocID="{CAF82E42-CB01-4D02-BB8A-447944B4F4F3}" presName="bgShapesFlow" presStyleCnt="0"/>
      <dgm:spPr/>
    </dgm:pt>
  </dgm:ptLst>
  <dgm:cxnLst>
    <dgm:cxn modelId="{11C90B05-9A53-4EA2-A442-5F6FFB227F67}" type="presOf" srcId="{C001173A-E869-4EAF-BD0D-43F2F25AC4D1}" destId="{15BB0D82-52AB-40BD-BB7B-68E4CA3314A6}" srcOrd="0" destOrd="0" presId="urn:microsoft.com/office/officeart/2005/8/layout/hierarchy6"/>
    <dgm:cxn modelId="{2B082105-C44F-4AD7-847D-687A3971B554}" type="presOf" srcId="{9987747F-55F5-4368-8D1C-9C9496514F29}" destId="{0E80E28A-4D49-4575-AAEA-F85C7E3D8382}" srcOrd="0" destOrd="0" presId="urn:microsoft.com/office/officeart/2005/8/layout/hierarchy6"/>
    <dgm:cxn modelId="{56FE980E-3C04-4ACD-ADF9-1A131F881FB2}" type="presOf" srcId="{C8A26482-8F93-49A9-BC69-9D78E3EFBD95}" destId="{0F62F02F-D02F-4323-885D-BEC77292FB52}" srcOrd="0" destOrd="0" presId="urn:microsoft.com/office/officeart/2005/8/layout/hierarchy6"/>
    <dgm:cxn modelId="{EF252817-AEBA-4B9A-A6B7-F16A1E161AC8}" type="presOf" srcId="{A731B94A-63B2-4391-BC6E-4DBE28ACE1F6}" destId="{EEF5D083-2304-4A44-99ED-1D937D21E1AB}" srcOrd="0" destOrd="0" presId="urn:microsoft.com/office/officeart/2005/8/layout/hierarchy6"/>
    <dgm:cxn modelId="{C735141C-3572-4ACB-B6FB-848DFAA6AA80}" type="presOf" srcId="{FEEEBAD9-F7EE-45F6-AA08-9F6C82AA2B1B}" destId="{C4834167-BC1F-4214-BF39-D6CFA2549888}" srcOrd="0" destOrd="0" presId="urn:microsoft.com/office/officeart/2005/8/layout/hierarchy6"/>
    <dgm:cxn modelId="{0CACC725-D570-4D69-AEF6-1AECC4278372}" type="presOf" srcId="{27606950-6FCB-47B9-9C1C-B5128B0C1112}" destId="{11B09F79-07A7-4194-AC31-560998C2D13C}" srcOrd="0" destOrd="0" presId="urn:microsoft.com/office/officeart/2005/8/layout/hierarchy6"/>
    <dgm:cxn modelId="{67BCA92A-766A-4C8E-B483-11026CA68B44}" type="presOf" srcId="{946EE485-926B-4BCB-9378-738096B0682B}" destId="{40161E0B-3247-4231-94B0-6526AF6CEAEB}" srcOrd="0" destOrd="0" presId="urn:microsoft.com/office/officeart/2005/8/layout/hierarchy6"/>
    <dgm:cxn modelId="{86FD0932-754E-4B3C-8874-7B41E6FA2CB9}" srcId="{66808DB4-D332-41E7-BDEC-D33FEFB542B8}" destId="{9AC5A736-E0B7-4076-A9DC-200284BDB195}" srcOrd="0" destOrd="0" parTransId="{C001173A-E869-4EAF-BD0D-43F2F25AC4D1}" sibTransId="{5B309D5A-06A8-46C4-B186-6EA87F911D01}"/>
    <dgm:cxn modelId="{44AB073B-E2E3-41B7-9C06-CEE33E126ABC}" srcId="{A731B94A-63B2-4391-BC6E-4DBE28ACE1F6}" destId="{66808DB4-D332-41E7-BDEC-D33FEFB542B8}" srcOrd="0" destOrd="0" parTransId="{0B3D1317-9CF2-47D0-BC06-C1CDFF3F311D}" sibTransId="{880A273E-ACA3-46E3-B1F6-B24DED32C744}"/>
    <dgm:cxn modelId="{872BC03C-F94D-4626-8D56-25D1E1D02F8C}" type="presOf" srcId="{7A3D3468-F6EC-48C6-833A-52456668E580}" destId="{524F43F7-B73A-45AA-AA45-D7C61AD111DB}" srcOrd="0" destOrd="0" presId="urn:microsoft.com/office/officeart/2005/8/layout/hierarchy6"/>
    <dgm:cxn modelId="{3C9ED85B-03FB-45A8-808A-19A32B255FB6}" type="presOf" srcId="{5A08A349-4432-46EA-B6C5-16C60B770B71}" destId="{1A224A55-AAC0-47C2-AE29-E9B5729B2DEA}" srcOrd="0" destOrd="0" presId="urn:microsoft.com/office/officeart/2005/8/layout/hierarchy6"/>
    <dgm:cxn modelId="{69A99162-F03A-4D30-80DF-DEA84ADBA145}" type="presOf" srcId="{CAF82E42-CB01-4D02-BB8A-447944B4F4F3}" destId="{C9D33BA5-59A8-4DBB-A6D2-2B178FE2907D}" srcOrd="0" destOrd="0" presId="urn:microsoft.com/office/officeart/2005/8/layout/hierarchy6"/>
    <dgm:cxn modelId="{2A162269-90AF-41DF-99AE-5A26A59C9303}" type="presOf" srcId="{9AC5A736-E0B7-4076-A9DC-200284BDB195}" destId="{05912933-C83A-44F8-9CFE-1A7436CE716A}" srcOrd="0" destOrd="0" presId="urn:microsoft.com/office/officeart/2005/8/layout/hierarchy6"/>
    <dgm:cxn modelId="{4C72EE49-3F6F-4712-854F-F4BF9C55AAB1}" srcId="{FEEEBAD9-F7EE-45F6-AA08-9F6C82AA2B1B}" destId="{946EE485-926B-4BCB-9378-738096B0682B}" srcOrd="0" destOrd="0" parTransId="{9987747F-55F5-4368-8D1C-9C9496514F29}" sibTransId="{308B9CA2-7168-460E-9476-731690C4C33D}"/>
    <dgm:cxn modelId="{DE9A3B4C-2B6B-4A71-8CC5-FBB460B18595}" type="presOf" srcId="{1E7308D1-B11F-4970-A235-16CCFE554DC0}" destId="{CF2DCCAA-F0DF-4872-8A0D-4F2F94D2E87E}" srcOrd="0" destOrd="0" presId="urn:microsoft.com/office/officeart/2005/8/layout/hierarchy6"/>
    <dgm:cxn modelId="{58A03D6C-417E-4598-AD83-A25DB9171D7E}" srcId="{FEEEBAD9-F7EE-45F6-AA08-9F6C82AA2B1B}" destId="{27606950-6FCB-47B9-9C1C-B5128B0C1112}" srcOrd="4" destOrd="0" parTransId="{C8A26482-8F93-49A9-BC69-9D78E3EFBD95}" sibTransId="{B3881DCD-9A43-499D-855F-30BB73C5A908}"/>
    <dgm:cxn modelId="{B4EE6E50-53BA-4CEE-8294-53102C9D6ADC}" type="presOf" srcId="{806946FC-F3A9-4285-AD9F-517F73FEC6AD}" destId="{C33C5F4C-582C-403A-97AC-4ADAA47E4EF0}" srcOrd="0" destOrd="0" presId="urn:microsoft.com/office/officeart/2005/8/layout/hierarchy6"/>
    <dgm:cxn modelId="{D197E271-F4D2-4908-BAD2-86DDAD9B295F}" type="presOf" srcId="{51FB102A-51BA-4155-A2A5-F0C19E4F8A05}" destId="{C19F4FB6-9139-44FE-B38F-A199C954171B}" srcOrd="0" destOrd="0" presId="urn:microsoft.com/office/officeart/2005/8/layout/hierarchy6"/>
    <dgm:cxn modelId="{09D66159-9108-4F79-A693-8FAFDCC5B6F3}" srcId="{FEEEBAD9-F7EE-45F6-AA08-9F6C82AA2B1B}" destId="{5A08A349-4432-46EA-B6C5-16C60B770B71}" srcOrd="1" destOrd="0" parTransId="{806946FC-F3A9-4285-AD9F-517F73FEC6AD}" sibTransId="{DDECB7CF-32B3-4EEA-BCF3-6889FAEFCB83}"/>
    <dgm:cxn modelId="{56E23C89-AE3C-4081-9E03-F600692C1969}" srcId="{FEEEBAD9-F7EE-45F6-AA08-9F6C82AA2B1B}" destId="{51FB102A-51BA-4155-A2A5-F0C19E4F8A05}" srcOrd="2" destOrd="0" parTransId="{1E7308D1-B11F-4970-A235-16CCFE554DC0}" sibTransId="{C9D1084F-9FFF-4BB9-BCB8-75733496F03C}"/>
    <dgm:cxn modelId="{30B0AF91-DE96-485B-A83B-24860292BB4A}" type="presOf" srcId="{C1DB2BE9-A39C-40C7-9AA0-542FFD44E44C}" destId="{9A6D4D69-67BF-4451-9FC0-7CA043EBBF1D}" srcOrd="0" destOrd="0" presId="urn:microsoft.com/office/officeart/2005/8/layout/hierarchy6"/>
    <dgm:cxn modelId="{92456C94-7D2B-45C4-A3E6-AA4AF320B3B4}" srcId="{CAF82E42-CB01-4D02-BB8A-447944B4F4F3}" destId="{A731B94A-63B2-4391-BC6E-4DBE28ACE1F6}" srcOrd="0" destOrd="0" parTransId="{B68948F3-A721-40B8-A05D-21ABF2FCC197}" sibTransId="{82437328-1DAC-443F-A38A-AF0C6BC154B3}"/>
    <dgm:cxn modelId="{B99416C6-81FE-4BB5-90F8-708F02F6E7A8}" type="presOf" srcId="{8830742A-6BE6-4580-94AA-B39995BF3D25}" destId="{22331108-3231-4FC5-A6AD-9C1B7935A4B2}" srcOrd="0" destOrd="0" presId="urn:microsoft.com/office/officeart/2005/8/layout/hierarchy6"/>
    <dgm:cxn modelId="{D2B0C2C7-0714-48B4-A22D-E60805128583}" srcId="{FEEEBAD9-F7EE-45F6-AA08-9F6C82AA2B1B}" destId="{7A3D3468-F6EC-48C6-833A-52456668E580}" srcOrd="3" destOrd="0" parTransId="{C1DB2BE9-A39C-40C7-9AA0-542FFD44E44C}" sibTransId="{ABA1029E-13AA-45FD-BF01-92AC04CFA077}"/>
    <dgm:cxn modelId="{AF75E7CF-AEA5-4520-B927-33723842861E}" type="presOf" srcId="{66808DB4-D332-41E7-BDEC-D33FEFB542B8}" destId="{813CC1F7-8E21-4563-9657-E4DE66C566E3}" srcOrd="0" destOrd="0" presId="urn:microsoft.com/office/officeart/2005/8/layout/hierarchy6"/>
    <dgm:cxn modelId="{3B7E34D2-6FE4-4CAB-B301-411D8075C417}" srcId="{9AC5A736-E0B7-4076-A9DC-200284BDB195}" destId="{FEEEBAD9-F7EE-45F6-AA08-9F6C82AA2B1B}" srcOrd="0" destOrd="0" parTransId="{8830742A-6BE6-4580-94AA-B39995BF3D25}" sibTransId="{6E80B2C3-577A-4585-8A9F-5021338FE786}"/>
    <dgm:cxn modelId="{868128FD-52B2-4181-BF7A-D35375048031}" type="presOf" srcId="{0B3D1317-9CF2-47D0-BC06-C1CDFF3F311D}" destId="{8A67C9CF-F306-4BAA-805B-5A270068D7BF}" srcOrd="0" destOrd="0" presId="urn:microsoft.com/office/officeart/2005/8/layout/hierarchy6"/>
    <dgm:cxn modelId="{AAADE565-80C7-44CC-8F63-85F9E44EE424}" type="presParOf" srcId="{C9D33BA5-59A8-4DBB-A6D2-2B178FE2907D}" destId="{58A2551D-2B81-48CB-933D-A87FB58F5832}" srcOrd="0" destOrd="0" presId="urn:microsoft.com/office/officeart/2005/8/layout/hierarchy6"/>
    <dgm:cxn modelId="{864D450C-8E5B-4467-A8BA-1B8CCFC3B238}" type="presParOf" srcId="{58A2551D-2B81-48CB-933D-A87FB58F5832}" destId="{66EC2EF1-9265-458D-BC73-018E857B8882}" srcOrd="0" destOrd="0" presId="urn:microsoft.com/office/officeart/2005/8/layout/hierarchy6"/>
    <dgm:cxn modelId="{9F2508BD-897D-4F0E-9AC0-F8776BB31239}" type="presParOf" srcId="{66EC2EF1-9265-458D-BC73-018E857B8882}" destId="{80561535-1CF4-44A3-A63D-D2825A6BC25D}" srcOrd="0" destOrd="0" presId="urn:microsoft.com/office/officeart/2005/8/layout/hierarchy6"/>
    <dgm:cxn modelId="{7873416F-438B-47BF-9EB2-4F5498777B61}" type="presParOf" srcId="{80561535-1CF4-44A3-A63D-D2825A6BC25D}" destId="{EEF5D083-2304-4A44-99ED-1D937D21E1AB}" srcOrd="0" destOrd="0" presId="urn:microsoft.com/office/officeart/2005/8/layout/hierarchy6"/>
    <dgm:cxn modelId="{08DF9F3A-E0CF-4DD0-BB63-4D94293FEABC}" type="presParOf" srcId="{80561535-1CF4-44A3-A63D-D2825A6BC25D}" destId="{178A210B-919A-4948-B469-E4C8CEACABE6}" srcOrd="1" destOrd="0" presId="urn:microsoft.com/office/officeart/2005/8/layout/hierarchy6"/>
    <dgm:cxn modelId="{ECCBA784-1FB7-421F-9A04-16720F248FEF}" type="presParOf" srcId="{178A210B-919A-4948-B469-E4C8CEACABE6}" destId="{8A67C9CF-F306-4BAA-805B-5A270068D7BF}" srcOrd="0" destOrd="0" presId="urn:microsoft.com/office/officeart/2005/8/layout/hierarchy6"/>
    <dgm:cxn modelId="{66B59D7A-6690-4E76-ACDB-3B3A3FEA8604}" type="presParOf" srcId="{178A210B-919A-4948-B469-E4C8CEACABE6}" destId="{765EB43B-6EED-4DFF-8442-B3E1B475BBF9}" srcOrd="1" destOrd="0" presId="urn:microsoft.com/office/officeart/2005/8/layout/hierarchy6"/>
    <dgm:cxn modelId="{95BAC1C8-862E-4204-8A62-058B23495682}" type="presParOf" srcId="{765EB43B-6EED-4DFF-8442-B3E1B475BBF9}" destId="{813CC1F7-8E21-4563-9657-E4DE66C566E3}" srcOrd="0" destOrd="0" presId="urn:microsoft.com/office/officeart/2005/8/layout/hierarchy6"/>
    <dgm:cxn modelId="{67D7F80A-3046-4149-8A9C-82A8E403FDB8}" type="presParOf" srcId="{765EB43B-6EED-4DFF-8442-B3E1B475BBF9}" destId="{F1CA9BF5-22DD-40A9-952A-5BC463F8C522}" srcOrd="1" destOrd="0" presId="urn:microsoft.com/office/officeart/2005/8/layout/hierarchy6"/>
    <dgm:cxn modelId="{F4CEB74A-2240-4F56-A614-3A4F3162DA6B}" type="presParOf" srcId="{F1CA9BF5-22DD-40A9-952A-5BC463F8C522}" destId="{15BB0D82-52AB-40BD-BB7B-68E4CA3314A6}" srcOrd="0" destOrd="0" presId="urn:microsoft.com/office/officeart/2005/8/layout/hierarchy6"/>
    <dgm:cxn modelId="{C1716A1E-2374-4739-BA43-0AD1F0EE0D7E}" type="presParOf" srcId="{F1CA9BF5-22DD-40A9-952A-5BC463F8C522}" destId="{37347D5E-9F7A-4861-8409-23117385B1ED}" srcOrd="1" destOrd="0" presId="urn:microsoft.com/office/officeart/2005/8/layout/hierarchy6"/>
    <dgm:cxn modelId="{5C97E163-1C8E-419E-9972-B2BD6A33B2A7}" type="presParOf" srcId="{37347D5E-9F7A-4861-8409-23117385B1ED}" destId="{05912933-C83A-44F8-9CFE-1A7436CE716A}" srcOrd="0" destOrd="0" presId="urn:microsoft.com/office/officeart/2005/8/layout/hierarchy6"/>
    <dgm:cxn modelId="{CA619095-00D5-46C0-845B-EDD0B6E7D536}" type="presParOf" srcId="{37347D5E-9F7A-4861-8409-23117385B1ED}" destId="{2A07E2EC-944D-4BFF-90A7-5B45079E4F9E}" srcOrd="1" destOrd="0" presId="urn:microsoft.com/office/officeart/2005/8/layout/hierarchy6"/>
    <dgm:cxn modelId="{2E5ABDDA-8C32-4DA5-ADEB-9198FB0E345F}" type="presParOf" srcId="{2A07E2EC-944D-4BFF-90A7-5B45079E4F9E}" destId="{22331108-3231-4FC5-A6AD-9C1B7935A4B2}" srcOrd="0" destOrd="0" presId="urn:microsoft.com/office/officeart/2005/8/layout/hierarchy6"/>
    <dgm:cxn modelId="{135EB8D6-B256-47EE-BB6C-6161EB564186}" type="presParOf" srcId="{2A07E2EC-944D-4BFF-90A7-5B45079E4F9E}" destId="{DED6A295-C648-40DA-ADC6-738CC0A90DD0}" srcOrd="1" destOrd="0" presId="urn:microsoft.com/office/officeart/2005/8/layout/hierarchy6"/>
    <dgm:cxn modelId="{38501202-A6A3-4E23-9148-10979C299DA4}" type="presParOf" srcId="{DED6A295-C648-40DA-ADC6-738CC0A90DD0}" destId="{C4834167-BC1F-4214-BF39-D6CFA2549888}" srcOrd="0" destOrd="0" presId="urn:microsoft.com/office/officeart/2005/8/layout/hierarchy6"/>
    <dgm:cxn modelId="{90174CC7-FEF6-4AC0-A127-41C102024D8F}" type="presParOf" srcId="{DED6A295-C648-40DA-ADC6-738CC0A90DD0}" destId="{F6B26B73-9FC6-4751-B1FA-4F9E422E3345}" srcOrd="1" destOrd="0" presId="urn:microsoft.com/office/officeart/2005/8/layout/hierarchy6"/>
    <dgm:cxn modelId="{B04B9811-6CA8-4CFB-8FAF-1D203D996823}" type="presParOf" srcId="{F6B26B73-9FC6-4751-B1FA-4F9E422E3345}" destId="{0E80E28A-4D49-4575-AAEA-F85C7E3D8382}" srcOrd="0" destOrd="0" presId="urn:microsoft.com/office/officeart/2005/8/layout/hierarchy6"/>
    <dgm:cxn modelId="{817DEEE1-5713-4CE5-84E7-8086E7819699}" type="presParOf" srcId="{F6B26B73-9FC6-4751-B1FA-4F9E422E3345}" destId="{0A9FBFB6-0658-4EFC-A7CC-B5436BC49289}" srcOrd="1" destOrd="0" presId="urn:microsoft.com/office/officeart/2005/8/layout/hierarchy6"/>
    <dgm:cxn modelId="{0027FE5F-2F31-4843-B368-1D56F98E00B0}" type="presParOf" srcId="{0A9FBFB6-0658-4EFC-A7CC-B5436BC49289}" destId="{40161E0B-3247-4231-94B0-6526AF6CEAEB}" srcOrd="0" destOrd="0" presId="urn:microsoft.com/office/officeart/2005/8/layout/hierarchy6"/>
    <dgm:cxn modelId="{4E083805-3AF1-4485-A352-E13C0B4F1B19}" type="presParOf" srcId="{0A9FBFB6-0658-4EFC-A7CC-B5436BC49289}" destId="{CCA1B12C-696E-4176-A028-BDF8DA6DED24}" srcOrd="1" destOrd="0" presId="urn:microsoft.com/office/officeart/2005/8/layout/hierarchy6"/>
    <dgm:cxn modelId="{132D0BA7-4089-4E68-8B8D-456B9BD55885}" type="presParOf" srcId="{F6B26B73-9FC6-4751-B1FA-4F9E422E3345}" destId="{C33C5F4C-582C-403A-97AC-4ADAA47E4EF0}" srcOrd="2" destOrd="0" presId="urn:microsoft.com/office/officeart/2005/8/layout/hierarchy6"/>
    <dgm:cxn modelId="{8F669C5E-C5F1-436D-BE09-726F6C190993}" type="presParOf" srcId="{F6B26B73-9FC6-4751-B1FA-4F9E422E3345}" destId="{AABE0CFF-3CD4-4704-B6D3-DB8FB093A97D}" srcOrd="3" destOrd="0" presId="urn:microsoft.com/office/officeart/2005/8/layout/hierarchy6"/>
    <dgm:cxn modelId="{B774ED46-4E3F-4930-8D63-F61FD44C142F}" type="presParOf" srcId="{AABE0CFF-3CD4-4704-B6D3-DB8FB093A97D}" destId="{1A224A55-AAC0-47C2-AE29-E9B5729B2DEA}" srcOrd="0" destOrd="0" presId="urn:microsoft.com/office/officeart/2005/8/layout/hierarchy6"/>
    <dgm:cxn modelId="{BDBB4F04-3423-4566-86EC-872CE44E7896}" type="presParOf" srcId="{AABE0CFF-3CD4-4704-B6D3-DB8FB093A97D}" destId="{6922C4A6-373F-43A9-8E82-17A23E8A5AEF}" srcOrd="1" destOrd="0" presId="urn:microsoft.com/office/officeart/2005/8/layout/hierarchy6"/>
    <dgm:cxn modelId="{8B862ECE-1EA8-485C-AF33-59F93BA605F0}" type="presParOf" srcId="{F6B26B73-9FC6-4751-B1FA-4F9E422E3345}" destId="{CF2DCCAA-F0DF-4872-8A0D-4F2F94D2E87E}" srcOrd="4" destOrd="0" presId="urn:microsoft.com/office/officeart/2005/8/layout/hierarchy6"/>
    <dgm:cxn modelId="{12158243-8E2A-4AC5-BA0B-A07571C71DC4}" type="presParOf" srcId="{F6B26B73-9FC6-4751-B1FA-4F9E422E3345}" destId="{ADD6B115-059B-42F3-87ED-82F1190A5E08}" srcOrd="5" destOrd="0" presId="urn:microsoft.com/office/officeart/2005/8/layout/hierarchy6"/>
    <dgm:cxn modelId="{5CF78F32-1969-4758-8EC5-0D7F57F97265}" type="presParOf" srcId="{ADD6B115-059B-42F3-87ED-82F1190A5E08}" destId="{C19F4FB6-9139-44FE-B38F-A199C954171B}" srcOrd="0" destOrd="0" presId="urn:microsoft.com/office/officeart/2005/8/layout/hierarchy6"/>
    <dgm:cxn modelId="{C1C687CC-7816-4FC3-B4DD-E0975C58DD90}" type="presParOf" srcId="{ADD6B115-059B-42F3-87ED-82F1190A5E08}" destId="{A5925593-084E-45EF-BA6F-ABB662F6892A}" srcOrd="1" destOrd="0" presId="urn:microsoft.com/office/officeart/2005/8/layout/hierarchy6"/>
    <dgm:cxn modelId="{0E93B56E-A9C4-4BBB-BF35-B0B75507FB6E}" type="presParOf" srcId="{F6B26B73-9FC6-4751-B1FA-4F9E422E3345}" destId="{9A6D4D69-67BF-4451-9FC0-7CA043EBBF1D}" srcOrd="6" destOrd="0" presId="urn:microsoft.com/office/officeart/2005/8/layout/hierarchy6"/>
    <dgm:cxn modelId="{5330A463-2F86-4FAD-AF1D-EFC3BF551588}" type="presParOf" srcId="{F6B26B73-9FC6-4751-B1FA-4F9E422E3345}" destId="{2005294B-2E54-4144-85F6-E6ADE896C452}" srcOrd="7" destOrd="0" presId="urn:microsoft.com/office/officeart/2005/8/layout/hierarchy6"/>
    <dgm:cxn modelId="{8D204F69-FE0B-459D-9233-D437E0CEA758}" type="presParOf" srcId="{2005294B-2E54-4144-85F6-E6ADE896C452}" destId="{524F43F7-B73A-45AA-AA45-D7C61AD111DB}" srcOrd="0" destOrd="0" presId="urn:microsoft.com/office/officeart/2005/8/layout/hierarchy6"/>
    <dgm:cxn modelId="{0E86330A-1C89-4BE9-8293-48CFAE9E6F42}" type="presParOf" srcId="{2005294B-2E54-4144-85F6-E6ADE896C452}" destId="{11150041-D70C-46C9-A29A-F82C5E541908}" srcOrd="1" destOrd="0" presId="urn:microsoft.com/office/officeart/2005/8/layout/hierarchy6"/>
    <dgm:cxn modelId="{0E73AAB3-A373-4075-A657-150CBB2A1D6C}" type="presParOf" srcId="{F6B26B73-9FC6-4751-B1FA-4F9E422E3345}" destId="{0F62F02F-D02F-4323-885D-BEC77292FB52}" srcOrd="8" destOrd="0" presId="urn:microsoft.com/office/officeart/2005/8/layout/hierarchy6"/>
    <dgm:cxn modelId="{B2D7D4FD-0D10-4F58-9501-B290DF691F7E}" type="presParOf" srcId="{F6B26B73-9FC6-4751-B1FA-4F9E422E3345}" destId="{5210D630-8BDB-447F-B876-98975EF9733B}" srcOrd="9" destOrd="0" presId="urn:microsoft.com/office/officeart/2005/8/layout/hierarchy6"/>
    <dgm:cxn modelId="{D082F4CF-8DE5-4743-9D19-2FCC1F13E07A}" type="presParOf" srcId="{5210D630-8BDB-447F-B876-98975EF9733B}" destId="{11B09F79-07A7-4194-AC31-560998C2D13C}" srcOrd="0" destOrd="0" presId="urn:microsoft.com/office/officeart/2005/8/layout/hierarchy6"/>
    <dgm:cxn modelId="{B406A0DD-9FE8-40F9-BEA8-F2D0EC17637E}" type="presParOf" srcId="{5210D630-8BDB-447F-B876-98975EF9733B}" destId="{A6B60F72-0125-4827-AABD-8CF43252290F}" srcOrd="1" destOrd="0" presId="urn:microsoft.com/office/officeart/2005/8/layout/hierarchy6"/>
    <dgm:cxn modelId="{8E843720-1A99-4ADD-90D6-61520E8B414C}" type="presParOf" srcId="{C9D33BA5-59A8-4DBB-A6D2-2B178FE2907D}" destId="{56C34FEE-A232-4792-B07C-02F420150855}" srcOrd="1" destOrd="0" presId="urn:microsoft.com/office/officeart/2005/8/layout/hierarchy6"/>
  </dgm:cxnLst>
  <dgm:bg/>
  <dgm:whole>
    <a:ln w="3175"/>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CEBDDC-8FC6-44A5-BA7A-0E247D4249A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B982E33-1377-4A17-823D-46367AF27901}">
      <dgm:prSet/>
      <dgm:spPr/>
      <dgm:t>
        <a:bodyPr/>
        <a:lstStyle/>
        <a:p>
          <a:pPr rtl="0"/>
          <a:r>
            <a:rPr lang="en-US" dirty="0">
              <a:latin typeface="Arial" pitchFamily="34" charset="0"/>
              <a:cs typeface="Arial" pitchFamily="34" charset="0"/>
            </a:rPr>
            <a:t>1. </a:t>
          </a:r>
          <a:r>
            <a:rPr lang="en-US" b="1" dirty="0">
              <a:latin typeface="Arial" pitchFamily="34" charset="0"/>
              <a:cs typeface="Arial" pitchFamily="34" charset="0"/>
            </a:rPr>
            <a:t>All individuals </a:t>
          </a:r>
          <a:r>
            <a:rPr lang="en-US" dirty="0">
              <a:latin typeface="Arial" pitchFamily="34" charset="0"/>
              <a:cs typeface="Arial" pitchFamily="34" charset="0"/>
            </a:rPr>
            <a:t>with SCD are initiated on treatment with Hydroxyurea irrespective of crisis episodes or severity of symptoms. </a:t>
          </a:r>
        </a:p>
      </dgm:t>
    </dgm:pt>
    <dgm:pt modelId="{E05368D0-F552-4617-A6B4-F67C9C675062}" type="parTrans" cxnId="{83209347-C836-4E6D-86FF-02F9AE0636D0}">
      <dgm:prSet/>
      <dgm:spPr/>
      <dgm:t>
        <a:bodyPr/>
        <a:lstStyle/>
        <a:p>
          <a:endParaRPr lang="en-US">
            <a:latin typeface="Arial" pitchFamily="34" charset="0"/>
            <a:cs typeface="Arial" pitchFamily="34" charset="0"/>
          </a:endParaRPr>
        </a:p>
      </dgm:t>
    </dgm:pt>
    <dgm:pt modelId="{717FA4B9-2CEF-4F65-A6E8-5AAF06433F29}" type="sibTrans" cxnId="{83209347-C836-4E6D-86FF-02F9AE0636D0}">
      <dgm:prSet/>
      <dgm:spPr/>
      <dgm:t>
        <a:bodyPr/>
        <a:lstStyle/>
        <a:p>
          <a:endParaRPr lang="en-US">
            <a:latin typeface="Arial" pitchFamily="34" charset="0"/>
            <a:cs typeface="Arial" pitchFamily="34" charset="0"/>
          </a:endParaRPr>
        </a:p>
      </dgm:t>
    </dgm:pt>
    <dgm:pt modelId="{17DCFF77-9031-43F7-8DB9-5BA9D14B0E9D}">
      <dgm:prSet/>
      <dgm:spPr/>
      <dgm:t>
        <a:bodyPr/>
        <a:lstStyle/>
        <a:p>
          <a:pPr rtl="0"/>
          <a:r>
            <a:rPr lang="en-US" dirty="0">
              <a:latin typeface="Arial" pitchFamily="34" charset="0"/>
              <a:cs typeface="Arial" pitchFamily="34" charset="0"/>
            </a:rPr>
            <a:t>2. Funds have been allocated to districts for local procurement of Hydroxyurea.</a:t>
          </a:r>
        </a:p>
      </dgm:t>
    </dgm:pt>
    <dgm:pt modelId="{E2B64B84-FBEE-47DD-B33D-E9632A5EDCFA}" type="parTrans" cxnId="{9EE467F4-FB3D-47BA-ADA5-E2C5791A99E2}">
      <dgm:prSet/>
      <dgm:spPr/>
      <dgm:t>
        <a:bodyPr/>
        <a:lstStyle/>
        <a:p>
          <a:endParaRPr lang="en-US">
            <a:latin typeface="Arial" pitchFamily="34" charset="0"/>
            <a:cs typeface="Arial" pitchFamily="34" charset="0"/>
          </a:endParaRPr>
        </a:p>
      </dgm:t>
    </dgm:pt>
    <dgm:pt modelId="{067F2D5E-7BB8-4C75-AA17-8644873D53AE}" type="sibTrans" cxnId="{9EE467F4-FB3D-47BA-ADA5-E2C5791A99E2}">
      <dgm:prSet/>
      <dgm:spPr/>
      <dgm:t>
        <a:bodyPr/>
        <a:lstStyle/>
        <a:p>
          <a:endParaRPr lang="en-US">
            <a:latin typeface="Arial" pitchFamily="34" charset="0"/>
            <a:cs typeface="Arial" pitchFamily="34" charset="0"/>
          </a:endParaRPr>
        </a:p>
      </dgm:t>
    </dgm:pt>
    <dgm:pt modelId="{C169C3FE-28F1-4236-9CFA-8FAB65C01826}">
      <dgm:prSet/>
      <dgm:spPr/>
      <dgm:t>
        <a:bodyPr/>
        <a:lstStyle/>
        <a:p>
          <a:pPr rtl="0"/>
          <a:r>
            <a:rPr lang="en-US" dirty="0">
              <a:latin typeface="Arial" pitchFamily="34" charset="0"/>
              <a:cs typeface="Arial" pitchFamily="34" charset="0"/>
            </a:rPr>
            <a:t>3. Hydroxyurea to be prescribed up to </a:t>
          </a:r>
          <a:r>
            <a:rPr lang="en-US" b="1" dirty="0">
              <a:latin typeface="Arial" pitchFamily="34" charset="0"/>
              <a:cs typeface="Arial" pitchFamily="34" charset="0"/>
            </a:rPr>
            <a:t>PHC* level</a:t>
          </a:r>
          <a:r>
            <a:rPr lang="en-US" dirty="0">
              <a:latin typeface="Arial" pitchFamily="34" charset="0"/>
              <a:cs typeface="Arial" pitchFamily="34" charset="0"/>
            </a:rPr>
            <a:t>. Facility for baseline investigations (CBC,LFT,RFT) has been made available at all PHCs to ensure that all patients can be started on Hydroxyurea.  </a:t>
          </a:r>
        </a:p>
      </dgm:t>
    </dgm:pt>
    <dgm:pt modelId="{81DEB29B-2A3B-46CA-B6CE-CD6C03D77D28}" type="parTrans" cxnId="{3F840797-6E68-4613-BAD6-0F8B6DAE332B}">
      <dgm:prSet/>
      <dgm:spPr/>
      <dgm:t>
        <a:bodyPr/>
        <a:lstStyle/>
        <a:p>
          <a:endParaRPr lang="en-US">
            <a:latin typeface="Arial" pitchFamily="34" charset="0"/>
            <a:cs typeface="Arial" pitchFamily="34" charset="0"/>
          </a:endParaRPr>
        </a:p>
      </dgm:t>
    </dgm:pt>
    <dgm:pt modelId="{8ECC6A4F-B627-487F-BADA-739B8E1556D1}" type="sibTrans" cxnId="{3F840797-6E68-4613-BAD6-0F8B6DAE332B}">
      <dgm:prSet/>
      <dgm:spPr/>
      <dgm:t>
        <a:bodyPr/>
        <a:lstStyle/>
        <a:p>
          <a:endParaRPr lang="en-US">
            <a:latin typeface="Arial" pitchFamily="34" charset="0"/>
            <a:cs typeface="Arial" pitchFamily="34" charset="0"/>
          </a:endParaRPr>
        </a:p>
      </dgm:t>
    </dgm:pt>
    <dgm:pt modelId="{311DDCDE-0136-4BB1-BC00-CE6F7B57BDF3}">
      <dgm:prSet/>
      <dgm:spPr/>
      <dgm:t>
        <a:bodyPr/>
        <a:lstStyle/>
        <a:p>
          <a:pPr rtl="0"/>
          <a:r>
            <a:rPr lang="en-US" dirty="0">
              <a:latin typeface="Arial" pitchFamily="34" charset="0"/>
              <a:cs typeface="Arial" pitchFamily="34" charset="0"/>
            </a:rPr>
            <a:t>4. Sickle cell </a:t>
          </a:r>
          <a:r>
            <a:rPr lang="en-US" b="1" dirty="0">
              <a:latin typeface="Arial" pitchFamily="34" charset="0"/>
              <a:cs typeface="Arial" pitchFamily="34" charset="0"/>
            </a:rPr>
            <a:t>treatment card </a:t>
          </a:r>
          <a:r>
            <a:rPr lang="en-US" dirty="0">
              <a:latin typeface="Arial" pitchFamily="34" charset="0"/>
              <a:cs typeface="Arial" pitchFamily="34" charset="0"/>
            </a:rPr>
            <a:t>is being developed to be create longitudinal treatment records and improve adherence of SCD patients.</a:t>
          </a:r>
        </a:p>
      </dgm:t>
    </dgm:pt>
    <dgm:pt modelId="{EDFEBC22-7786-4B05-8311-12AED81C0CA2}" type="parTrans" cxnId="{2D3E494C-D3CA-4678-93AF-CB71640A8F92}">
      <dgm:prSet/>
      <dgm:spPr/>
      <dgm:t>
        <a:bodyPr/>
        <a:lstStyle/>
        <a:p>
          <a:endParaRPr lang="en-US">
            <a:latin typeface="Arial" pitchFamily="34" charset="0"/>
            <a:cs typeface="Arial" pitchFamily="34" charset="0"/>
          </a:endParaRPr>
        </a:p>
      </dgm:t>
    </dgm:pt>
    <dgm:pt modelId="{96702488-F9D9-45FE-A7EC-20FFB19A65EA}" type="sibTrans" cxnId="{2D3E494C-D3CA-4678-93AF-CB71640A8F92}">
      <dgm:prSet/>
      <dgm:spPr/>
      <dgm:t>
        <a:bodyPr/>
        <a:lstStyle/>
        <a:p>
          <a:endParaRPr lang="en-US">
            <a:latin typeface="Arial" pitchFamily="34" charset="0"/>
            <a:cs typeface="Arial" pitchFamily="34" charset="0"/>
          </a:endParaRPr>
        </a:p>
      </dgm:t>
    </dgm:pt>
    <dgm:pt modelId="{539D8247-E1D9-4573-BCC9-9DEB06A6C9B7}">
      <dgm:prSet/>
      <dgm:spPr/>
      <dgm:t>
        <a:bodyPr/>
        <a:lstStyle/>
        <a:p>
          <a:pPr rtl="0"/>
          <a:r>
            <a:rPr lang="en-US" dirty="0">
              <a:latin typeface="Arial" pitchFamily="34" charset="0"/>
              <a:cs typeface="Arial" pitchFamily="34" charset="0"/>
            </a:rPr>
            <a:t>5. HU is now being included in the </a:t>
          </a:r>
          <a:r>
            <a:rPr lang="en-US" b="1" dirty="0">
              <a:latin typeface="Arial" pitchFamily="34" charset="0"/>
              <a:cs typeface="Arial" pitchFamily="34" charset="0"/>
            </a:rPr>
            <a:t>state EDL. </a:t>
          </a:r>
          <a:r>
            <a:rPr lang="en-US" b="0" dirty="0">
              <a:latin typeface="Arial" pitchFamily="34" charset="0"/>
              <a:cs typeface="Arial" pitchFamily="34" charset="0"/>
            </a:rPr>
            <a:t>Efforts are being made to ensure uninterrupted supply of Hydroxyurea </a:t>
          </a:r>
        </a:p>
      </dgm:t>
    </dgm:pt>
    <dgm:pt modelId="{66455EDB-E44B-4421-9E10-F58A68A1AC34}" type="parTrans" cxnId="{BF9AF561-8BA5-4F63-A562-11669AFE37BD}">
      <dgm:prSet/>
      <dgm:spPr/>
      <dgm:t>
        <a:bodyPr/>
        <a:lstStyle/>
        <a:p>
          <a:endParaRPr lang="en-US">
            <a:latin typeface="Arial" pitchFamily="34" charset="0"/>
            <a:cs typeface="Arial" pitchFamily="34" charset="0"/>
          </a:endParaRPr>
        </a:p>
      </dgm:t>
    </dgm:pt>
    <dgm:pt modelId="{28233D65-1349-4F9A-B72C-793CBE9B6FAB}" type="sibTrans" cxnId="{BF9AF561-8BA5-4F63-A562-11669AFE37BD}">
      <dgm:prSet/>
      <dgm:spPr/>
      <dgm:t>
        <a:bodyPr/>
        <a:lstStyle/>
        <a:p>
          <a:endParaRPr lang="en-US">
            <a:latin typeface="Arial" pitchFamily="34" charset="0"/>
            <a:cs typeface="Arial" pitchFamily="34" charset="0"/>
          </a:endParaRPr>
        </a:p>
      </dgm:t>
    </dgm:pt>
    <dgm:pt modelId="{12BEDC26-ECF5-4B11-A119-F3FE37460485}">
      <dgm:prSet/>
      <dgm:spPr/>
      <dgm:t>
        <a:bodyPr/>
        <a:lstStyle/>
        <a:p>
          <a:pPr rtl="0"/>
          <a:r>
            <a:rPr lang="en-US" dirty="0">
              <a:latin typeface="Arial" pitchFamily="34" charset="0"/>
              <a:cs typeface="Arial" pitchFamily="34" charset="0"/>
            </a:rPr>
            <a:t>6. </a:t>
          </a:r>
          <a:r>
            <a:rPr lang="en-US" dirty="0" err="1">
              <a:latin typeface="Arial" pitchFamily="34" charset="0"/>
              <a:cs typeface="Arial" pitchFamily="34" charset="0"/>
            </a:rPr>
            <a:t>Gadchiroli</a:t>
          </a:r>
          <a:r>
            <a:rPr lang="en-US" dirty="0">
              <a:latin typeface="Arial" pitchFamily="34" charset="0"/>
              <a:cs typeface="Arial" pitchFamily="34" charset="0"/>
            </a:rPr>
            <a:t> district has procured </a:t>
          </a:r>
          <a:r>
            <a:rPr lang="en-US" b="1" dirty="0">
              <a:latin typeface="Arial" pitchFamily="34" charset="0"/>
              <a:cs typeface="Arial" pitchFamily="34" charset="0"/>
            </a:rPr>
            <a:t>250mg HU capsule </a:t>
          </a:r>
        </a:p>
      </dgm:t>
    </dgm:pt>
    <dgm:pt modelId="{BFF9FD05-F1DB-4D79-B60C-5FE5E563E463}" type="parTrans" cxnId="{E361B669-2057-4761-9025-9CF3283366D0}">
      <dgm:prSet/>
      <dgm:spPr/>
      <dgm:t>
        <a:bodyPr/>
        <a:lstStyle/>
        <a:p>
          <a:endParaRPr lang="en-US">
            <a:latin typeface="Arial" pitchFamily="34" charset="0"/>
            <a:cs typeface="Arial" pitchFamily="34" charset="0"/>
          </a:endParaRPr>
        </a:p>
      </dgm:t>
    </dgm:pt>
    <dgm:pt modelId="{721834EE-0F05-4E6D-B545-573F51753ED1}" type="sibTrans" cxnId="{E361B669-2057-4761-9025-9CF3283366D0}">
      <dgm:prSet/>
      <dgm:spPr/>
      <dgm:t>
        <a:bodyPr/>
        <a:lstStyle/>
        <a:p>
          <a:endParaRPr lang="en-US">
            <a:latin typeface="Arial" pitchFamily="34" charset="0"/>
            <a:cs typeface="Arial" pitchFamily="34" charset="0"/>
          </a:endParaRPr>
        </a:p>
      </dgm:t>
    </dgm:pt>
    <dgm:pt modelId="{97312C7F-80B4-4919-AE9C-87D0A200F2AA}" type="pres">
      <dgm:prSet presAssocID="{E4CEBDDC-8FC6-44A5-BA7A-0E247D4249A7}" presName="vert0" presStyleCnt="0">
        <dgm:presLayoutVars>
          <dgm:dir/>
          <dgm:animOne val="branch"/>
          <dgm:animLvl val="lvl"/>
        </dgm:presLayoutVars>
      </dgm:prSet>
      <dgm:spPr/>
    </dgm:pt>
    <dgm:pt modelId="{289700A6-068B-4789-BAC1-BF11D40D0BC6}" type="pres">
      <dgm:prSet presAssocID="{EB982E33-1377-4A17-823D-46367AF27901}" presName="thickLine" presStyleLbl="alignNode1" presStyleIdx="0" presStyleCnt="6"/>
      <dgm:spPr/>
    </dgm:pt>
    <dgm:pt modelId="{DA4C51CC-32E5-47B7-8B1C-68E4FEE9A2CB}" type="pres">
      <dgm:prSet presAssocID="{EB982E33-1377-4A17-823D-46367AF27901}" presName="horz1" presStyleCnt="0"/>
      <dgm:spPr/>
    </dgm:pt>
    <dgm:pt modelId="{63733EA3-B56E-4493-961C-8E166C331383}" type="pres">
      <dgm:prSet presAssocID="{EB982E33-1377-4A17-823D-46367AF27901}" presName="tx1" presStyleLbl="revTx" presStyleIdx="0" presStyleCnt="6"/>
      <dgm:spPr/>
    </dgm:pt>
    <dgm:pt modelId="{3268D10A-1B5C-43AC-9058-C3CCAE2563DA}" type="pres">
      <dgm:prSet presAssocID="{EB982E33-1377-4A17-823D-46367AF27901}" presName="vert1" presStyleCnt="0"/>
      <dgm:spPr/>
    </dgm:pt>
    <dgm:pt modelId="{80AA6BD1-9445-4F48-A5F2-14D4492005D7}" type="pres">
      <dgm:prSet presAssocID="{17DCFF77-9031-43F7-8DB9-5BA9D14B0E9D}" presName="thickLine" presStyleLbl="alignNode1" presStyleIdx="1" presStyleCnt="6"/>
      <dgm:spPr/>
    </dgm:pt>
    <dgm:pt modelId="{3C002530-D02E-42A1-ACFE-682C06761396}" type="pres">
      <dgm:prSet presAssocID="{17DCFF77-9031-43F7-8DB9-5BA9D14B0E9D}" presName="horz1" presStyleCnt="0"/>
      <dgm:spPr/>
    </dgm:pt>
    <dgm:pt modelId="{388A9315-8104-466C-8851-C72EE30E6437}" type="pres">
      <dgm:prSet presAssocID="{17DCFF77-9031-43F7-8DB9-5BA9D14B0E9D}" presName="tx1" presStyleLbl="revTx" presStyleIdx="1" presStyleCnt="6"/>
      <dgm:spPr/>
    </dgm:pt>
    <dgm:pt modelId="{B60B6B3F-D41C-4C2F-A06A-EEA572D76ED7}" type="pres">
      <dgm:prSet presAssocID="{17DCFF77-9031-43F7-8DB9-5BA9D14B0E9D}" presName="vert1" presStyleCnt="0"/>
      <dgm:spPr/>
    </dgm:pt>
    <dgm:pt modelId="{E31D9E09-AC68-4221-86BE-5FA16A56ED1A}" type="pres">
      <dgm:prSet presAssocID="{C169C3FE-28F1-4236-9CFA-8FAB65C01826}" presName="thickLine" presStyleLbl="alignNode1" presStyleIdx="2" presStyleCnt="6"/>
      <dgm:spPr/>
    </dgm:pt>
    <dgm:pt modelId="{3B1EFC5F-A72A-4720-ACBB-62875E0FE2E8}" type="pres">
      <dgm:prSet presAssocID="{C169C3FE-28F1-4236-9CFA-8FAB65C01826}" presName="horz1" presStyleCnt="0"/>
      <dgm:spPr/>
    </dgm:pt>
    <dgm:pt modelId="{69D6408B-2260-4B7A-ADFE-C96EB43B1CD2}" type="pres">
      <dgm:prSet presAssocID="{C169C3FE-28F1-4236-9CFA-8FAB65C01826}" presName="tx1" presStyleLbl="revTx" presStyleIdx="2" presStyleCnt="6"/>
      <dgm:spPr/>
    </dgm:pt>
    <dgm:pt modelId="{8E79B9E0-C42D-411A-879A-78CA112F4B80}" type="pres">
      <dgm:prSet presAssocID="{C169C3FE-28F1-4236-9CFA-8FAB65C01826}" presName="vert1" presStyleCnt="0"/>
      <dgm:spPr/>
    </dgm:pt>
    <dgm:pt modelId="{E8965811-6289-4D48-9DDD-5DFCE8887C28}" type="pres">
      <dgm:prSet presAssocID="{311DDCDE-0136-4BB1-BC00-CE6F7B57BDF3}" presName="thickLine" presStyleLbl="alignNode1" presStyleIdx="3" presStyleCnt="6"/>
      <dgm:spPr/>
    </dgm:pt>
    <dgm:pt modelId="{E801164C-9C6E-4CB9-97F4-A4BFB6A7E146}" type="pres">
      <dgm:prSet presAssocID="{311DDCDE-0136-4BB1-BC00-CE6F7B57BDF3}" presName="horz1" presStyleCnt="0"/>
      <dgm:spPr/>
    </dgm:pt>
    <dgm:pt modelId="{F6AB1359-0CDD-4FC0-A640-814F365A847C}" type="pres">
      <dgm:prSet presAssocID="{311DDCDE-0136-4BB1-BC00-CE6F7B57BDF3}" presName="tx1" presStyleLbl="revTx" presStyleIdx="3" presStyleCnt="6"/>
      <dgm:spPr/>
    </dgm:pt>
    <dgm:pt modelId="{3AA43C35-06A9-4EB4-97AA-8B9FBA04FEFF}" type="pres">
      <dgm:prSet presAssocID="{311DDCDE-0136-4BB1-BC00-CE6F7B57BDF3}" presName="vert1" presStyleCnt="0"/>
      <dgm:spPr/>
    </dgm:pt>
    <dgm:pt modelId="{1A90C485-E09D-4195-8C86-90918721A3A3}" type="pres">
      <dgm:prSet presAssocID="{539D8247-E1D9-4573-BCC9-9DEB06A6C9B7}" presName="thickLine" presStyleLbl="alignNode1" presStyleIdx="4" presStyleCnt="6"/>
      <dgm:spPr/>
    </dgm:pt>
    <dgm:pt modelId="{8A9559DA-72A1-4DDA-BCDE-043DF1940332}" type="pres">
      <dgm:prSet presAssocID="{539D8247-E1D9-4573-BCC9-9DEB06A6C9B7}" presName="horz1" presStyleCnt="0"/>
      <dgm:spPr/>
    </dgm:pt>
    <dgm:pt modelId="{BCF7E433-C594-4410-AA74-540BCD5FA2B3}" type="pres">
      <dgm:prSet presAssocID="{539D8247-E1D9-4573-BCC9-9DEB06A6C9B7}" presName="tx1" presStyleLbl="revTx" presStyleIdx="4" presStyleCnt="6"/>
      <dgm:spPr/>
    </dgm:pt>
    <dgm:pt modelId="{45A451E3-3562-4D00-8E25-71C49FACFF03}" type="pres">
      <dgm:prSet presAssocID="{539D8247-E1D9-4573-BCC9-9DEB06A6C9B7}" presName="vert1" presStyleCnt="0"/>
      <dgm:spPr/>
    </dgm:pt>
    <dgm:pt modelId="{6733D826-06CC-450E-9127-8E2B3ECE0AEB}" type="pres">
      <dgm:prSet presAssocID="{12BEDC26-ECF5-4B11-A119-F3FE37460485}" presName="thickLine" presStyleLbl="alignNode1" presStyleIdx="5" presStyleCnt="6" custSzY="45720" custScaleX="100000"/>
      <dgm:spPr/>
    </dgm:pt>
    <dgm:pt modelId="{6945E845-E262-452D-AD38-E37AD32DFEFB}" type="pres">
      <dgm:prSet presAssocID="{12BEDC26-ECF5-4B11-A119-F3FE37460485}" presName="horz1" presStyleCnt="0"/>
      <dgm:spPr/>
    </dgm:pt>
    <dgm:pt modelId="{A6E108F1-F0E0-43A4-9E1E-A29E5D77A2E4}" type="pres">
      <dgm:prSet presAssocID="{12BEDC26-ECF5-4B11-A119-F3FE37460485}" presName="tx1" presStyleLbl="revTx" presStyleIdx="5" presStyleCnt="6"/>
      <dgm:spPr/>
    </dgm:pt>
    <dgm:pt modelId="{ABCE0BBF-0CC5-421E-BE83-75EF1E70AB99}" type="pres">
      <dgm:prSet presAssocID="{12BEDC26-ECF5-4B11-A119-F3FE37460485}" presName="vert1" presStyleCnt="0"/>
      <dgm:spPr/>
    </dgm:pt>
  </dgm:ptLst>
  <dgm:cxnLst>
    <dgm:cxn modelId="{20ABE906-961F-453B-AACA-E707B8249D34}" type="presOf" srcId="{311DDCDE-0136-4BB1-BC00-CE6F7B57BDF3}" destId="{F6AB1359-0CDD-4FC0-A640-814F365A847C}" srcOrd="0" destOrd="0" presId="urn:microsoft.com/office/officeart/2008/layout/LinedList"/>
    <dgm:cxn modelId="{BBB76421-14FA-4E69-8D3F-5BC2AD6DC4D1}" type="presOf" srcId="{12BEDC26-ECF5-4B11-A119-F3FE37460485}" destId="{A6E108F1-F0E0-43A4-9E1E-A29E5D77A2E4}" srcOrd="0" destOrd="0" presId="urn:microsoft.com/office/officeart/2008/layout/LinedList"/>
    <dgm:cxn modelId="{0DCEEA29-E804-4989-A31B-70071898334B}" type="presOf" srcId="{C169C3FE-28F1-4236-9CFA-8FAB65C01826}" destId="{69D6408B-2260-4B7A-ADFE-C96EB43B1CD2}" srcOrd="0" destOrd="0" presId="urn:microsoft.com/office/officeart/2008/layout/LinedList"/>
    <dgm:cxn modelId="{BF9AF561-8BA5-4F63-A562-11669AFE37BD}" srcId="{E4CEBDDC-8FC6-44A5-BA7A-0E247D4249A7}" destId="{539D8247-E1D9-4573-BCC9-9DEB06A6C9B7}" srcOrd="4" destOrd="0" parTransId="{66455EDB-E44B-4421-9E10-F58A68A1AC34}" sibTransId="{28233D65-1349-4F9A-B72C-793CBE9B6FAB}"/>
    <dgm:cxn modelId="{83209347-C836-4E6D-86FF-02F9AE0636D0}" srcId="{E4CEBDDC-8FC6-44A5-BA7A-0E247D4249A7}" destId="{EB982E33-1377-4A17-823D-46367AF27901}" srcOrd="0" destOrd="0" parTransId="{E05368D0-F552-4617-A6B4-F67C9C675062}" sibTransId="{717FA4B9-2CEF-4F65-A6E8-5AAF06433F29}"/>
    <dgm:cxn modelId="{E361B669-2057-4761-9025-9CF3283366D0}" srcId="{E4CEBDDC-8FC6-44A5-BA7A-0E247D4249A7}" destId="{12BEDC26-ECF5-4B11-A119-F3FE37460485}" srcOrd="5" destOrd="0" parTransId="{BFF9FD05-F1DB-4D79-B60C-5FE5E563E463}" sibTransId="{721834EE-0F05-4E6D-B545-573F51753ED1}"/>
    <dgm:cxn modelId="{2D3E494C-D3CA-4678-93AF-CB71640A8F92}" srcId="{E4CEBDDC-8FC6-44A5-BA7A-0E247D4249A7}" destId="{311DDCDE-0136-4BB1-BC00-CE6F7B57BDF3}" srcOrd="3" destOrd="0" parTransId="{EDFEBC22-7786-4B05-8311-12AED81C0CA2}" sibTransId="{96702488-F9D9-45FE-A7EC-20FFB19A65EA}"/>
    <dgm:cxn modelId="{55443D4E-3C19-4C9C-AC4A-140159AB3B61}" type="presOf" srcId="{EB982E33-1377-4A17-823D-46367AF27901}" destId="{63733EA3-B56E-4493-961C-8E166C331383}" srcOrd="0" destOrd="0" presId="urn:microsoft.com/office/officeart/2008/layout/LinedList"/>
    <dgm:cxn modelId="{0F407151-B250-4651-8C6D-EFA98B82521B}" type="presOf" srcId="{539D8247-E1D9-4573-BCC9-9DEB06A6C9B7}" destId="{BCF7E433-C594-4410-AA74-540BCD5FA2B3}" srcOrd="0" destOrd="0" presId="urn:microsoft.com/office/officeart/2008/layout/LinedList"/>
    <dgm:cxn modelId="{3F840797-6E68-4613-BAD6-0F8B6DAE332B}" srcId="{E4CEBDDC-8FC6-44A5-BA7A-0E247D4249A7}" destId="{C169C3FE-28F1-4236-9CFA-8FAB65C01826}" srcOrd="2" destOrd="0" parTransId="{81DEB29B-2A3B-46CA-B6CE-CD6C03D77D28}" sibTransId="{8ECC6A4F-B627-487F-BADA-739B8E1556D1}"/>
    <dgm:cxn modelId="{337BABD3-B1AC-4F01-A016-12F8BE11D2B3}" type="presOf" srcId="{17DCFF77-9031-43F7-8DB9-5BA9D14B0E9D}" destId="{388A9315-8104-466C-8851-C72EE30E6437}" srcOrd="0" destOrd="0" presId="urn:microsoft.com/office/officeart/2008/layout/LinedList"/>
    <dgm:cxn modelId="{9EE467F4-FB3D-47BA-ADA5-E2C5791A99E2}" srcId="{E4CEBDDC-8FC6-44A5-BA7A-0E247D4249A7}" destId="{17DCFF77-9031-43F7-8DB9-5BA9D14B0E9D}" srcOrd="1" destOrd="0" parTransId="{E2B64B84-FBEE-47DD-B33D-E9632A5EDCFA}" sibTransId="{067F2D5E-7BB8-4C75-AA17-8644873D53AE}"/>
    <dgm:cxn modelId="{A6617BF5-1D6D-43DD-A2C5-EA550D781700}" type="presOf" srcId="{E4CEBDDC-8FC6-44A5-BA7A-0E247D4249A7}" destId="{97312C7F-80B4-4919-AE9C-87D0A200F2AA}" srcOrd="0" destOrd="0" presId="urn:microsoft.com/office/officeart/2008/layout/LinedList"/>
    <dgm:cxn modelId="{85256B76-45B6-44F6-B194-DA868A9482FB}" type="presParOf" srcId="{97312C7F-80B4-4919-AE9C-87D0A200F2AA}" destId="{289700A6-068B-4789-BAC1-BF11D40D0BC6}" srcOrd="0" destOrd="0" presId="urn:microsoft.com/office/officeart/2008/layout/LinedList"/>
    <dgm:cxn modelId="{F99DC49C-57EE-44FC-8748-37D7A0D89C79}" type="presParOf" srcId="{97312C7F-80B4-4919-AE9C-87D0A200F2AA}" destId="{DA4C51CC-32E5-47B7-8B1C-68E4FEE9A2CB}" srcOrd="1" destOrd="0" presId="urn:microsoft.com/office/officeart/2008/layout/LinedList"/>
    <dgm:cxn modelId="{55ABDA90-37DD-4608-ABAF-FE61D527BA2F}" type="presParOf" srcId="{DA4C51CC-32E5-47B7-8B1C-68E4FEE9A2CB}" destId="{63733EA3-B56E-4493-961C-8E166C331383}" srcOrd="0" destOrd="0" presId="urn:microsoft.com/office/officeart/2008/layout/LinedList"/>
    <dgm:cxn modelId="{72C57604-4774-46A2-AAF6-2806DB8F9472}" type="presParOf" srcId="{DA4C51CC-32E5-47B7-8B1C-68E4FEE9A2CB}" destId="{3268D10A-1B5C-43AC-9058-C3CCAE2563DA}" srcOrd="1" destOrd="0" presId="urn:microsoft.com/office/officeart/2008/layout/LinedList"/>
    <dgm:cxn modelId="{2527253B-AD95-482F-8455-C168A9FF9613}" type="presParOf" srcId="{97312C7F-80B4-4919-AE9C-87D0A200F2AA}" destId="{80AA6BD1-9445-4F48-A5F2-14D4492005D7}" srcOrd="2" destOrd="0" presId="urn:microsoft.com/office/officeart/2008/layout/LinedList"/>
    <dgm:cxn modelId="{59A97DCD-CBB7-4E6F-90C2-F038EE8888C0}" type="presParOf" srcId="{97312C7F-80B4-4919-AE9C-87D0A200F2AA}" destId="{3C002530-D02E-42A1-ACFE-682C06761396}" srcOrd="3" destOrd="0" presId="urn:microsoft.com/office/officeart/2008/layout/LinedList"/>
    <dgm:cxn modelId="{A6B99A8E-F7F1-4751-8AC6-9AC742CED48D}" type="presParOf" srcId="{3C002530-D02E-42A1-ACFE-682C06761396}" destId="{388A9315-8104-466C-8851-C72EE30E6437}" srcOrd="0" destOrd="0" presId="urn:microsoft.com/office/officeart/2008/layout/LinedList"/>
    <dgm:cxn modelId="{7C34DABB-7138-48DC-935F-D0BE5F1D4E1F}" type="presParOf" srcId="{3C002530-D02E-42A1-ACFE-682C06761396}" destId="{B60B6B3F-D41C-4C2F-A06A-EEA572D76ED7}" srcOrd="1" destOrd="0" presId="urn:microsoft.com/office/officeart/2008/layout/LinedList"/>
    <dgm:cxn modelId="{49EAE2D9-46E3-4D8F-A148-54A36D3E31B3}" type="presParOf" srcId="{97312C7F-80B4-4919-AE9C-87D0A200F2AA}" destId="{E31D9E09-AC68-4221-86BE-5FA16A56ED1A}" srcOrd="4" destOrd="0" presId="urn:microsoft.com/office/officeart/2008/layout/LinedList"/>
    <dgm:cxn modelId="{F2FC9EE1-F389-4DF5-8883-655DF8E20DDA}" type="presParOf" srcId="{97312C7F-80B4-4919-AE9C-87D0A200F2AA}" destId="{3B1EFC5F-A72A-4720-ACBB-62875E0FE2E8}" srcOrd="5" destOrd="0" presId="urn:microsoft.com/office/officeart/2008/layout/LinedList"/>
    <dgm:cxn modelId="{3E7E7674-B4B6-47AC-ABF6-5B67D080A354}" type="presParOf" srcId="{3B1EFC5F-A72A-4720-ACBB-62875E0FE2E8}" destId="{69D6408B-2260-4B7A-ADFE-C96EB43B1CD2}" srcOrd="0" destOrd="0" presId="urn:microsoft.com/office/officeart/2008/layout/LinedList"/>
    <dgm:cxn modelId="{9B7894C7-F0DF-4E66-ACD1-9DD97AD8EE94}" type="presParOf" srcId="{3B1EFC5F-A72A-4720-ACBB-62875E0FE2E8}" destId="{8E79B9E0-C42D-411A-879A-78CA112F4B80}" srcOrd="1" destOrd="0" presId="urn:microsoft.com/office/officeart/2008/layout/LinedList"/>
    <dgm:cxn modelId="{B3370884-6A7D-4B5D-A125-048F35DDD57D}" type="presParOf" srcId="{97312C7F-80B4-4919-AE9C-87D0A200F2AA}" destId="{E8965811-6289-4D48-9DDD-5DFCE8887C28}" srcOrd="6" destOrd="0" presId="urn:microsoft.com/office/officeart/2008/layout/LinedList"/>
    <dgm:cxn modelId="{CA0C689C-CD53-4FA4-8DC1-9272BCF8AD02}" type="presParOf" srcId="{97312C7F-80B4-4919-AE9C-87D0A200F2AA}" destId="{E801164C-9C6E-4CB9-97F4-A4BFB6A7E146}" srcOrd="7" destOrd="0" presId="urn:microsoft.com/office/officeart/2008/layout/LinedList"/>
    <dgm:cxn modelId="{8F9167E7-7515-4107-A15B-B15B1DDBECDA}" type="presParOf" srcId="{E801164C-9C6E-4CB9-97F4-A4BFB6A7E146}" destId="{F6AB1359-0CDD-4FC0-A640-814F365A847C}" srcOrd="0" destOrd="0" presId="urn:microsoft.com/office/officeart/2008/layout/LinedList"/>
    <dgm:cxn modelId="{F344A1A1-1D9F-4395-B6DE-8C39E45CF9B4}" type="presParOf" srcId="{E801164C-9C6E-4CB9-97F4-A4BFB6A7E146}" destId="{3AA43C35-06A9-4EB4-97AA-8B9FBA04FEFF}" srcOrd="1" destOrd="0" presId="urn:microsoft.com/office/officeart/2008/layout/LinedList"/>
    <dgm:cxn modelId="{5C196CA6-171B-464E-A466-017BEA183089}" type="presParOf" srcId="{97312C7F-80B4-4919-AE9C-87D0A200F2AA}" destId="{1A90C485-E09D-4195-8C86-90918721A3A3}" srcOrd="8" destOrd="0" presId="urn:microsoft.com/office/officeart/2008/layout/LinedList"/>
    <dgm:cxn modelId="{B4DC4AB6-25F6-4206-A263-9935350BC7D0}" type="presParOf" srcId="{97312C7F-80B4-4919-AE9C-87D0A200F2AA}" destId="{8A9559DA-72A1-4DDA-BCDE-043DF1940332}" srcOrd="9" destOrd="0" presId="urn:microsoft.com/office/officeart/2008/layout/LinedList"/>
    <dgm:cxn modelId="{32258A5B-48B3-485C-8D50-650182156359}" type="presParOf" srcId="{8A9559DA-72A1-4DDA-BCDE-043DF1940332}" destId="{BCF7E433-C594-4410-AA74-540BCD5FA2B3}" srcOrd="0" destOrd="0" presId="urn:microsoft.com/office/officeart/2008/layout/LinedList"/>
    <dgm:cxn modelId="{10152506-6017-4ADA-92A7-01B9D4073E9A}" type="presParOf" srcId="{8A9559DA-72A1-4DDA-BCDE-043DF1940332}" destId="{45A451E3-3562-4D00-8E25-71C49FACFF03}" srcOrd="1" destOrd="0" presId="urn:microsoft.com/office/officeart/2008/layout/LinedList"/>
    <dgm:cxn modelId="{D5EF9638-17E0-4018-B49B-5EE490BD75A8}" type="presParOf" srcId="{97312C7F-80B4-4919-AE9C-87D0A200F2AA}" destId="{6733D826-06CC-450E-9127-8E2B3ECE0AEB}" srcOrd="10" destOrd="0" presId="urn:microsoft.com/office/officeart/2008/layout/LinedList"/>
    <dgm:cxn modelId="{5C641B96-CE75-4A03-8532-EE36B646B3FB}" type="presParOf" srcId="{97312C7F-80B4-4919-AE9C-87D0A200F2AA}" destId="{6945E845-E262-452D-AD38-E37AD32DFEFB}" srcOrd="11" destOrd="0" presId="urn:microsoft.com/office/officeart/2008/layout/LinedList"/>
    <dgm:cxn modelId="{595604CC-ACC8-43C1-8E03-CE35B711C309}" type="presParOf" srcId="{6945E845-E262-452D-AD38-E37AD32DFEFB}" destId="{A6E108F1-F0E0-43A4-9E1E-A29E5D77A2E4}" srcOrd="0" destOrd="0" presId="urn:microsoft.com/office/officeart/2008/layout/LinedList"/>
    <dgm:cxn modelId="{BC807CBC-1C28-4500-89AA-8D8FADA989CC}" type="presParOf" srcId="{6945E845-E262-452D-AD38-E37AD32DFEFB}" destId="{ABCE0BBF-0CC5-421E-BE83-75EF1E70AB9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DAD58B-08B9-4DC7-BC76-EC524E98880E}"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05C17B6F-2F83-4523-8177-176858864499}">
      <dgm:prSet phldrT="[Text]" custT="1"/>
      <dgm:spPr>
        <a:solidFill>
          <a:schemeClr val="accent2">
            <a:lumMod val="20000"/>
            <a:lumOff val="80000"/>
            <a:alpha val="90000"/>
          </a:schemeClr>
        </a:solidFill>
        <a:ln w="12700">
          <a:solidFill>
            <a:schemeClr val="accent2"/>
          </a:solidFill>
        </a:ln>
      </dgm:spPr>
      <dgm:t>
        <a:bodyPr/>
        <a:lstStyle/>
        <a:p>
          <a:pPr algn="ctr"/>
          <a:r>
            <a:rPr lang="en-US" sz="1300" b="1" u="sng" dirty="0"/>
            <a:t>TERTIARY</a:t>
          </a:r>
          <a:r>
            <a:rPr lang="en-US" sz="1300" b="1" u="sng" baseline="0" dirty="0"/>
            <a:t> CENTRE/MEDICAL COLLEGES</a:t>
          </a:r>
        </a:p>
        <a:p>
          <a:pPr algn="l"/>
          <a:r>
            <a:rPr lang="en-US" sz="1300" b="0" u="none" dirty="0"/>
            <a:t>Specialist consultation</a:t>
          </a:r>
        </a:p>
        <a:p>
          <a:pPr algn="l"/>
          <a:r>
            <a:rPr lang="en-US" sz="1300" b="0" u="none" dirty="0"/>
            <a:t>Special blood or radiographical investigations.</a:t>
          </a:r>
        </a:p>
        <a:p>
          <a:pPr algn="l"/>
          <a:r>
            <a:rPr lang="en-US" sz="1300" baseline="0" dirty="0"/>
            <a:t>Surgical Operations like hip replacement, splenectomy </a:t>
          </a:r>
          <a:r>
            <a:rPr lang="en-US" sz="1300" baseline="0" dirty="0" err="1"/>
            <a:t>etc</a:t>
          </a:r>
          <a:endParaRPr lang="en-US" sz="1300" baseline="0" dirty="0"/>
        </a:p>
      </dgm:t>
    </dgm:pt>
    <dgm:pt modelId="{1BCE5AE6-C9EC-40C0-A182-8477AB2E1BBC}" type="parTrans" cxnId="{07C5CEF5-D6E5-4023-A278-0D79E6D349D8}">
      <dgm:prSet/>
      <dgm:spPr/>
      <dgm:t>
        <a:bodyPr/>
        <a:lstStyle/>
        <a:p>
          <a:endParaRPr lang="en-US"/>
        </a:p>
      </dgm:t>
    </dgm:pt>
    <dgm:pt modelId="{A1D26083-533F-431C-8995-C6582123648C}" type="sibTrans" cxnId="{07C5CEF5-D6E5-4023-A278-0D79E6D349D8}">
      <dgm:prSet/>
      <dgm:spPr/>
      <dgm:t>
        <a:bodyPr/>
        <a:lstStyle/>
        <a:p>
          <a:endParaRPr lang="en-US"/>
        </a:p>
      </dgm:t>
    </dgm:pt>
    <dgm:pt modelId="{63B598F4-36FC-4AE6-A61E-943E7B512BEA}">
      <dgm:prSet phldrT="[Text]" custT="1"/>
      <dgm:spPr>
        <a:solidFill>
          <a:schemeClr val="accent2">
            <a:lumMod val="20000"/>
            <a:lumOff val="80000"/>
            <a:alpha val="90000"/>
          </a:schemeClr>
        </a:solidFill>
        <a:ln w="9525">
          <a:solidFill>
            <a:schemeClr val="accent2"/>
          </a:solidFill>
        </a:ln>
      </dgm:spPr>
      <dgm:t>
        <a:bodyPr/>
        <a:lstStyle/>
        <a:p>
          <a:pPr algn="ctr"/>
          <a:r>
            <a:rPr lang="en-US" sz="1300" b="1" u="sng" dirty="0"/>
            <a:t>DH LEVEL</a:t>
          </a:r>
        </a:p>
        <a:p>
          <a:pPr algn="l"/>
          <a:r>
            <a:rPr lang="en-US" sz="1300" b="0" u="none" dirty="0"/>
            <a:t>-</a:t>
          </a:r>
          <a:r>
            <a:rPr lang="en-US" sz="1300" b="1" u="none" dirty="0"/>
            <a:t>Urgent ICU admission</a:t>
          </a:r>
        </a:p>
        <a:p>
          <a:pPr algn="l"/>
          <a:r>
            <a:rPr lang="en-US" sz="1300" b="0" u="none" dirty="0"/>
            <a:t>-Severe signs and symptoms of SCD/danger signs*</a:t>
          </a:r>
        </a:p>
        <a:p>
          <a:pPr algn="l"/>
          <a:r>
            <a:rPr lang="en-US" sz="1300" b="0" u="none" dirty="0"/>
            <a:t>Blood transfusion as per requirement</a:t>
          </a:r>
        </a:p>
        <a:p>
          <a:pPr algn="l"/>
          <a:r>
            <a:rPr lang="en-US" sz="1300" b="0" u="none" dirty="0"/>
            <a:t>High risk pregnancy with SCD</a:t>
          </a:r>
        </a:p>
        <a:p>
          <a:pPr algn="l"/>
          <a:r>
            <a:rPr lang="en-US" sz="1300" b="0" u="none" dirty="0"/>
            <a:t>Specialist consultation</a:t>
          </a:r>
        </a:p>
        <a:p>
          <a:pPr algn="l"/>
          <a:r>
            <a:rPr lang="en-US" sz="1300" b="0" u="none" dirty="0"/>
            <a:t>Special blood or radiographical investigations</a:t>
          </a:r>
        </a:p>
      </dgm:t>
    </dgm:pt>
    <dgm:pt modelId="{311EA4E9-1A16-4AF6-9305-5D81DD2E257D}" type="parTrans" cxnId="{B6895EAB-1B77-4618-9C47-AE59C2EFC659}">
      <dgm:prSet/>
      <dgm:spPr/>
      <dgm:t>
        <a:bodyPr/>
        <a:lstStyle/>
        <a:p>
          <a:endParaRPr lang="en-US"/>
        </a:p>
      </dgm:t>
    </dgm:pt>
    <dgm:pt modelId="{3A7BCDA2-0841-4DAB-9CB7-84FDCB34E51B}" type="sibTrans" cxnId="{B6895EAB-1B77-4618-9C47-AE59C2EFC659}">
      <dgm:prSet/>
      <dgm:spPr/>
      <dgm:t>
        <a:bodyPr/>
        <a:lstStyle/>
        <a:p>
          <a:endParaRPr lang="en-US"/>
        </a:p>
      </dgm:t>
    </dgm:pt>
    <dgm:pt modelId="{3E23C685-98A6-43B0-9111-2F87797F836C}">
      <dgm:prSet phldrT="[Text]" custT="1"/>
      <dgm:spPr>
        <a:solidFill>
          <a:schemeClr val="accent2">
            <a:lumMod val="20000"/>
            <a:lumOff val="80000"/>
            <a:alpha val="90000"/>
          </a:schemeClr>
        </a:solidFill>
        <a:ln w="9525">
          <a:solidFill>
            <a:schemeClr val="accent2"/>
          </a:solidFill>
        </a:ln>
      </dgm:spPr>
      <dgm:t>
        <a:bodyPr/>
        <a:lstStyle/>
        <a:p>
          <a:pPr algn="ctr"/>
          <a:r>
            <a:rPr lang="en-US" sz="1300" b="1" u="sng" dirty="0"/>
            <a:t>RH / SDH LEVEL</a:t>
          </a:r>
        </a:p>
        <a:p>
          <a:pPr algn="l"/>
          <a:r>
            <a:rPr lang="en-US" sz="1300" b="1" u="none" dirty="0"/>
            <a:t>Urgent Hospitalization needed</a:t>
          </a:r>
        </a:p>
        <a:p>
          <a:pPr algn="l"/>
          <a:r>
            <a:rPr lang="en-US" sz="1300" b="0" u="none" dirty="0"/>
            <a:t>Severe signs and symptoms of SCD/danger signs*</a:t>
          </a:r>
        </a:p>
      </dgm:t>
    </dgm:pt>
    <dgm:pt modelId="{1FCF8D85-2440-4F3B-87B4-94D3778133D9}" type="parTrans" cxnId="{B1DC18FE-18E5-4D90-96B5-099AE02B3A1F}">
      <dgm:prSet/>
      <dgm:spPr/>
      <dgm:t>
        <a:bodyPr/>
        <a:lstStyle/>
        <a:p>
          <a:endParaRPr lang="en-US"/>
        </a:p>
      </dgm:t>
    </dgm:pt>
    <dgm:pt modelId="{E4FB0B01-ED83-4E14-A86C-92626F81EED1}" type="sibTrans" cxnId="{B1DC18FE-18E5-4D90-96B5-099AE02B3A1F}">
      <dgm:prSet/>
      <dgm:spPr/>
      <dgm:t>
        <a:bodyPr/>
        <a:lstStyle/>
        <a:p>
          <a:endParaRPr lang="en-US"/>
        </a:p>
      </dgm:t>
    </dgm:pt>
    <dgm:pt modelId="{6E7B6A79-4F69-45B9-AC61-EDDC1C4E942A}">
      <dgm:prSet phldrT="[Text]" custT="1"/>
      <dgm:spPr>
        <a:solidFill>
          <a:schemeClr val="accent2">
            <a:lumMod val="20000"/>
            <a:lumOff val="80000"/>
            <a:alpha val="90000"/>
          </a:schemeClr>
        </a:solidFill>
        <a:ln w="9525">
          <a:solidFill>
            <a:schemeClr val="accent2"/>
          </a:solidFill>
        </a:ln>
      </dgm:spPr>
      <dgm:t>
        <a:bodyPr/>
        <a:lstStyle/>
        <a:p>
          <a:pPr algn="ctr"/>
          <a:r>
            <a:rPr lang="en-US" sz="1300" b="1" u="sng" dirty="0"/>
            <a:t>PHC LEVEL</a:t>
          </a:r>
        </a:p>
        <a:p>
          <a:pPr algn="l"/>
          <a:r>
            <a:rPr lang="en-US" sz="1300" b="1" u="none" dirty="0"/>
            <a:t>Pain not responding to NSAIDS.</a:t>
          </a:r>
        </a:p>
        <a:p>
          <a:pPr algn="l"/>
          <a:r>
            <a:rPr lang="en-US" sz="1300" b="0" u="none" dirty="0"/>
            <a:t>Crisis episode or any other complications</a:t>
          </a:r>
        </a:p>
      </dgm:t>
    </dgm:pt>
    <dgm:pt modelId="{0674205F-3BF9-43BB-B91A-3B215AD76A2F}" type="parTrans" cxnId="{630336FF-7FA1-47D5-B05E-BE6D12270C30}">
      <dgm:prSet/>
      <dgm:spPr/>
      <dgm:t>
        <a:bodyPr/>
        <a:lstStyle/>
        <a:p>
          <a:endParaRPr lang="en-US"/>
        </a:p>
      </dgm:t>
    </dgm:pt>
    <dgm:pt modelId="{FAC0DAD2-C0DE-487C-B2AE-98D020728DFE}" type="sibTrans" cxnId="{630336FF-7FA1-47D5-B05E-BE6D12270C30}">
      <dgm:prSet/>
      <dgm:spPr/>
      <dgm:t>
        <a:bodyPr/>
        <a:lstStyle/>
        <a:p>
          <a:endParaRPr lang="en-US"/>
        </a:p>
      </dgm:t>
    </dgm:pt>
    <dgm:pt modelId="{53020DC5-ECC6-4986-A7D1-BCF4E16AB65F}" type="pres">
      <dgm:prSet presAssocID="{16DAD58B-08B9-4DC7-BC76-EC524E98880E}" presName="compositeShape" presStyleCnt="0">
        <dgm:presLayoutVars>
          <dgm:dir/>
          <dgm:resizeHandles/>
        </dgm:presLayoutVars>
      </dgm:prSet>
      <dgm:spPr/>
    </dgm:pt>
    <dgm:pt modelId="{241E84A8-FFC9-423E-91DE-37D1BB86FD30}" type="pres">
      <dgm:prSet presAssocID="{16DAD58B-08B9-4DC7-BC76-EC524E98880E}" presName="pyramid" presStyleLbl="node1" presStyleIdx="0" presStyleCnt="1" custScaleX="95100" custLinFactNeighborX="-180"/>
      <dgm:spPr>
        <a:solidFill>
          <a:schemeClr val="accent2"/>
        </a:solidFill>
      </dgm:spPr>
    </dgm:pt>
    <dgm:pt modelId="{5D5C807F-924F-45AF-990F-9A53A3B2AA92}" type="pres">
      <dgm:prSet presAssocID="{16DAD58B-08B9-4DC7-BC76-EC524E98880E}" presName="theList" presStyleCnt="0"/>
      <dgm:spPr/>
    </dgm:pt>
    <dgm:pt modelId="{6AE6F88F-4E6A-418E-B451-DB747725BE41}" type="pres">
      <dgm:prSet presAssocID="{05C17B6F-2F83-4523-8177-176858864499}" presName="aNode" presStyleLbl="fgAcc1" presStyleIdx="0" presStyleCnt="4" custScaleX="119716" custScaleY="734927" custLinFactY="-118524" custLinFactNeighborX="3025" custLinFactNeighborY="-200000">
        <dgm:presLayoutVars>
          <dgm:bulletEnabled val="1"/>
        </dgm:presLayoutVars>
      </dgm:prSet>
      <dgm:spPr/>
    </dgm:pt>
    <dgm:pt modelId="{490E4FB1-4D61-479B-AEFA-1B40DEECD760}" type="pres">
      <dgm:prSet presAssocID="{05C17B6F-2F83-4523-8177-176858864499}" presName="aSpace" presStyleCnt="0"/>
      <dgm:spPr/>
    </dgm:pt>
    <dgm:pt modelId="{4C0C6517-01C8-4D09-99F5-C398BEBDD973}" type="pres">
      <dgm:prSet presAssocID="{63B598F4-36FC-4AE6-A61E-943E7B512BEA}" presName="aNode" presStyleLbl="fgAcc1" presStyleIdx="1" presStyleCnt="4" custScaleX="120884" custScaleY="1092859" custLinFactY="-59569" custLinFactNeighborX="3589" custLinFactNeighborY="-100000">
        <dgm:presLayoutVars>
          <dgm:bulletEnabled val="1"/>
        </dgm:presLayoutVars>
      </dgm:prSet>
      <dgm:spPr/>
    </dgm:pt>
    <dgm:pt modelId="{60AF5136-CD1D-4D0E-A7EC-3F1017FAAA73}" type="pres">
      <dgm:prSet presAssocID="{63B598F4-36FC-4AE6-A61E-943E7B512BEA}" presName="aSpace" presStyleCnt="0"/>
      <dgm:spPr/>
    </dgm:pt>
    <dgm:pt modelId="{172788E5-3841-47E9-882D-E60E9A9B7D04}" type="pres">
      <dgm:prSet presAssocID="{3E23C685-98A6-43B0-9111-2F87797F836C}" presName="aNode" presStyleLbl="fgAcc1" presStyleIdx="2" presStyleCnt="4" custScaleX="121974" custScaleY="625390" custLinFactNeighborX="4253" custLinFactNeighborY="-73245">
        <dgm:presLayoutVars>
          <dgm:bulletEnabled val="1"/>
        </dgm:presLayoutVars>
      </dgm:prSet>
      <dgm:spPr/>
    </dgm:pt>
    <dgm:pt modelId="{2850E13A-94CB-4F31-9271-DCD8739434B3}" type="pres">
      <dgm:prSet presAssocID="{3E23C685-98A6-43B0-9111-2F87797F836C}" presName="aSpace" presStyleCnt="0"/>
      <dgm:spPr/>
    </dgm:pt>
    <dgm:pt modelId="{BBC0E931-A3A2-426C-BD03-10B9A368A504}" type="pres">
      <dgm:prSet presAssocID="{6E7B6A79-4F69-45B9-AC61-EDDC1C4E942A}" presName="aNode" presStyleLbl="fgAcc1" presStyleIdx="3" presStyleCnt="4" custScaleX="122644" custScaleY="639754" custLinFactY="87014" custLinFactNeighborX="4253" custLinFactNeighborY="100000">
        <dgm:presLayoutVars>
          <dgm:bulletEnabled val="1"/>
        </dgm:presLayoutVars>
      </dgm:prSet>
      <dgm:spPr/>
    </dgm:pt>
    <dgm:pt modelId="{7FE3C98C-37C7-4F09-B036-A6E6E4BEA22D}" type="pres">
      <dgm:prSet presAssocID="{6E7B6A79-4F69-45B9-AC61-EDDC1C4E942A}" presName="aSpace" presStyleCnt="0"/>
      <dgm:spPr/>
    </dgm:pt>
  </dgm:ptLst>
  <dgm:cxnLst>
    <dgm:cxn modelId="{24FBDD22-7BF4-419B-A700-126463FE8FC5}" type="presOf" srcId="{05C17B6F-2F83-4523-8177-176858864499}" destId="{6AE6F88F-4E6A-418E-B451-DB747725BE41}" srcOrd="0" destOrd="0" presId="urn:microsoft.com/office/officeart/2005/8/layout/pyramid2"/>
    <dgm:cxn modelId="{9FD1A739-D3EF-4DFB-9390-C9E7A96E74C4}" type="presOf" srcId="{6E7B6A79-4F69-45B9-AC61-EDDC1C4E942A}" destId="{BBC0E931-A3A2-426C-BD03-10B9A368A504}" srcOrd="0" destOrd="0" presId="urn:microsoft.com/office/officeart/2005/8/layout/pyramid2"/>
    <dgm:cxn modelId="{C363CC41-9642-49D4-9110-529C6A1F9A44}" type="presOf" srcId="{63B598F4-36FC-4AE6-A61E-943E7B512BEA}" destId="{4C0C6517-01C8-4D09-99F5-C398BEBDD973}" srcOrd="0" destOrd="0" presId="urn:microsoft.com/office/officeart/2005/8/layout/pyramid2"/>
    <dgm:cxn modelId="{0BD36565-356F-4D6B-879A-59407A21CA7D}" type="presOf" srcId="{3E23C685-98A6-43B0-9111-2F87797F836C}" destId="{172788E5-3841-47E9-882D-E60E9A9B7D04}" srcOrd="0" destOrd="0" presId="urn:microsoft.com/office/officeart/2005/8/layout/pyramid2"/>
    <dgm:cxn modelId="{DC529854-4D08-429A-80A5-D988030DD2A0}" type="presOf" srcId="{16DAD58B-08B9-4DC7-BC76-EC524E98880E}" destId="{53020DC5-ECC6-4986-A7D1-BCF4E16AB65F}" srcOrd="0" destOrd="0" presId="urn:microsoft.com/office/officeart/2005/8/layout/pyramid2"/>
    <dgm:cxn modelId="{B6895EAB-1B77-4618-9C47-AE59C2EFC659}" srcId="{16DAD58B-08B9-4DC7-BC76-EC524E98880E}" destId="{63B598F4-36FC-4AE6-A61E-943E7B512BEA}" srcOrd="1" destOrd="0" parTransId="{311EA4E9-1A16-4AF6-9305-5D81DD2E257D}" sibTransId="{3A7BCDA2-0841-4DAB-9CB7-84FDCB34E51B}"/>
    <dgm:cxn modelId="{07C5CEF5-D6E5-4023-A278-0D79E6D349D8}" srcId="{16DAD58B-08B9-4DC7-BC76-EC524E98880E}" destId="{05C17B6F-2F83-4523-8177-176858864499}" srcOrd="0" destOrd="0" parTransId="{1BCE5AE6-C9EC-40C0-A182-8477AB2E1BBC}" sibTransId="{A1D26083-533F-431C-8995-C6582123648C}"/>
    <dgm:cxn modelId="{B1DC18FE-18E5-4D90-96B5-099AE02B3A1F}" srcId="{16DAD58B-08B9-4DC7-BC76-EC524E98880E}" destId="{3E23C685-98A6-43B0-9111-2F87797F836C}" srcOrd="2" destOrd="0" parTransId="{1FCF8D85-2440-4F3B-87B4-94D3778133D9}" sibTransId="{E4FB0B01-ED83-4E14-A86C-92626F81EED1}"/>
    <dgm:cxn modelId="{630336FF-7FA1-47D5-B05E-BE6D12270C30}" srcId="{16DAD58B-08B9-4DC7-BC76-EC524E98880E}" destId="{6E7B6A79-4F69-45B9-AC61-EDDC1C4E942A}" srcOrd="3" destOrd="0" parTransId="{0674205F-3BF9-43BB-B91A-3B215AD76A2F}" sibTransId="{FAC0DAD2-C0DE-487C-B2AE-98D020728DFE}"/>
    <dgm:cxn modelId="{32ED7C58-EF28-4C0D-BAB2-F1912AE89D85}" type="presParOf" srcId="{53020DC5-ECC6-4986-A7D1-BCF4E16AB65F}" destId="{241E84A8-FFC9-423E-91DE-37D1BB86FD30}" srcOrd="0" destOrd="0" presId="urn:microsoft.com/office/officeart/2005/8/layout/pyramid2"/>
    <dgm:cxn modelId="{41A54F9C-E939-456A-B3E6-A2CEEB943958}" type="presParOf" srcId="{53020DC5-ECC6-4986-A7D1-BCF4E16AB65F}" destId="{5D5C807F-924F-45AF-990F-9A53A3B2AA92}" srcOrd="1" destOrd="0" presId="urn:microsoft.com/office/officeart/2005/8/layout/pyramid2"/>
    <dgm:cxn modelId="{8EF4A260-8A34-4421-BA32-0D8DD215F78F}" type="presParOf" srcId="{5D5C807F-924F-45AF-990F-9A53A3B2AA92}" destId="{6AE6F88F-4E6A-418E-B451-DB747725BE41}" srcOrd="0" destOrd="0" presId="urn:microsoft.com/office/officeart/2005/8/layout/pyramid2"/>
    <dgm:cxn modelId="{DB8AC51B-C066-4541-9D17-391D3C985D79}" type="presParOf" srcId="{5D5C807F-924F-45AF-990F-9A53A3B2AA92}" destId="{490E4FB1-4D61-479B-AEFA-1B40DEECD760}" srcOrd="1" destOrd="0" presId="urn:microsoft.com/office/officeart/2005/8/layout/pyramid2"/>
    <dgm:cxn modelId="{98D78712-704F-4CCC-803D-7D5135CA781C}" type="presParOf" srcId="{5D5C807F-924F-45AF-990F-9A53A3B2AA92}" destId="{4C0C6517-01C8-4D09-99F5-C398BEBDD973}" srcOrd="2" destOrd="0" presId="urn:microsoft.com/office/officeart/2005/8/layout/pyramid2"/>
    <dgm:cxn modelId="{AE2304F1-2B50-43A9-BF2C-5F6B2AF9EBC5}" type="presParOf" srcId="{5D5C807F-924F-45AF-990F-9A53A3B2AA92}" destId="{60AF5136-CD1D-4D0E-A7EC-3F1017FAAA73}" srcOrd="3" destOrd="0" presId="urn:microsoft.com/office/officeart/2005/8/layout/pyramid2"/>
    <dgm:cxn modelId="{E6D43482-210F-4BA4-8803-3C2D56714BBC}" type="presParOf" srcId="{5D5C807F-924F-45AF-990F-9A53A3B2AA92}" destId="{172788E5-3841-47E9-882D-E60E9A9B7D04}" srcOrd="4" destOrd="0" presId="urn:microsoft.com/office/officeart/2005/8/layout/pyramid2"/>
    <dgm:cxn modelId="{4E515704-3E50-44D4-939E-1538901C98F3}" type="presParOf" srcId="{5D5C807F-924F-45AF-990F-9A53A3B2AA92}" destId="{2850E13A-94CB-4F31-9271-DCD8739434B3}" srcOrd="5" destOrd="0" presId="urn:microsoft.com/office/officeart/2005/8/layout/pyramid2"/>
    <dgm:cxn modelId="{E6BAE485-6B39-4B5B-A4BA-35A934220538}" type="presParOf" srcId="{5D5C807F-924F-45AF-990F-9A53A3B2AA92}" destId="{BBC0E931-A3A2-426C-BD03-10B9A368A504}" srcOrd="6" destOrd="0" presId="urn:microsoft.com/office/officeart/2005/8/layout/pyramid2"/>
    <dgm:cxn modelId="{F2217677-52C3-4E31-8F5B-7C5833CAC8ED}" type="presParOf" srcId="{5D5C807F-924F-45AF-990F-9A53A3B2AA92}" destId="{7FE3C98C-37C7-4F09-B036-A6E6E4BEA22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A1B47C-85C0-41F0-BFB0-0056BEDAF86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AEA83B0-E14E-41DD-B4F2-F68EE9EEC9C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en-US" b="1" dirty="0"/>
            <a:t>Centre of Excellence proposals from following 2 tertiary care institutes submitted for approvals: </a:t>
          </a:r>
          <a:endParaRPr lang="en-US" dirty="0"/>
        </a:p>
      </dgm:t>
    </dgm:pt>
    <dgm:pt modelId="{4E50ACA6-B516-46E4-9DCD-C4A8D46981AC}" type="parTrans" cxnId="{2AC05426-506F-4552-B0FE-F3D52B7942C2}">
      <dgm:prSet/>
      <dgm:spPr/>
      <dgm:t>
        <a:bodyPr/>
        <a:lstStyle/>
        <a:p>
          <a:pPr algn="ctr"/>
          <a:endParaRPr lang="en-US"/>
        </a:p>
      </dgm:t>
    </dgm:pt>
    <dgm:pt modelId="{EFAAA394-41B1-48FF-875F-BE0A01ACA4B9}" type="sibTrans" cxnId="{2AC05426-506F-4552-B0FE-F3D52B7942C2}">
      <dgm:prSet/>
      <dgm:spPr/>
      <dgm:t>
        <a:bodyPr/>
        <a:lstStyle/>
        <a:p>
          <a:pPr algn="ctr"/>
          <a:endParaRPr lang="en-US"/>
        </a:p>
      </dgm:t>
    </dgm:pt>
    <dgm:pt modelId="{E0AFE731-6643-49E7-854B-60E5195E5562}">
      <dgm:prSet/>
      <dgm:spPr/>
      <dgm:t>
        <a:bodyPr/>
        <a:lstStyle/>
        <a:p>
          <a:pPr algn="l" rtl="0"/>
          <a:r>
            <a:rPr lang="en-US" dirty="0"/>
            <a:t>Bone Marrow Transplant Centre, Thalassemia Care Centre, MCGM, </a:t>
          </a:r>
          <a:r>
            <a:rPr lang="en-US" dirty="0" err="1"/>
            <a:t>Borivali</a:t>
          </a:r>
          <a:endParaRPr lang="en-US" dirty="0"/>
        </a:p>
      </dgm:t>
    </dgm:pt>
    <dgm:pt modelId="{745C88D5-2EE0-4B14-A479-F7B903A7B341}" type="parTrans" cxnId="{8C04971D-785B-45C3-B96F-435A84534524}">
      <dgm:prSet/>
      <dgm:spPr/>
      <dgm:t>
        <a:bodyPr/>
        <a:lstStyle/>
        <a:p>
          <a:pPr algn="ctr"/>
          <a:endParaRPr lang="en-US"/>
        </a:p>
      </dgm:t>
    </dgm:pt>
    <dgm:pt modelId="{C873C1A9-6D9A-4CEE-A16B-D5578AFFD6FA}" type="sibTrans" cxnId="{8C04971D-785B-45C3-B96F-435A84534524}">
      <dgm:prSet/>
      <dgm:spPr/>
      <dgm:t>
        <a:bodyPr/>
        <a:lstStyle/>
        <a:p>
          <a:pPr algn="ctr"/>
          <a:endParaRPr lang="en-US"/>
        </a:p>
      </dgm:t>
    </dgm:pt>
    <dgm:pt modelId="{6984F932-2A47-4D5F-A384-513E7B4B77C1}">
      <dgm:prSet/>
      <dgm:spPr/>
      <dgm:t>
        <a:bodyPr/>
        <a:lstStyle/>
        <a:p>
          <a:pPr algn="l" rtl="0"/>
          <a:r>
            <a:rPr lang="en-US" dirty="0"/>
            <a:t>All India Institute of Medical Sciences, Nagpur</a:t>
          </a:r>
        </a:p>
      </dgm:t>
    </dgm:pt>
    <dgm:pt modelId="{74074987-6DAD-4695-B3BF-98B79E28E051}" type="parTrans" cxnId="{EEFC2891-C460-481D-ADEC-FB278956BFF3}">
      <dgm:prSet/>
      <dgm:spPr/>
      <dgm:t>
        <a:bodyPr/>
        <a:lstStyle/>
        <a:p>
          <a:pPr algn="ctr"/>
          <a:endParaRPr lang="en-US"/>
        </a:p>
      </dgm:t>
    </dgm:pt>
    <dgm:pt modelId="{6AD7D106-A665-4CDB-AC71-9D70BEF498CE}" type="sibTrans" cxnId="{EEFC2891-C460-481D-ADEC-FB278956BFF3}">
      <dgm:prSet/>
      <dgm:spPr/>
      <dgm:t>
        <a:bodyPr/>
        <a:lstStyle/>
        <a:p>
          <a:pPr algn="ctr"/>
          <a:endParaRPr lang="en-US"/>
        </a:p>
      </dgm:t>
    </dgm:pt>
    <dgm:pt modelId="{CDDDEBE0-3AC5-42E4-AD4A-AF54471F5F35}" type="pres">
      <dgm:prSet presAssocID="{99A1B47C-85C0-41F0-BFB0-0056BEDAF86B}" presName="Name0" presStyleCnt="0">
        <dgm:presLayoutVars>
          <dgm:dir/>
          <dgm:animLvl val="lvl"/>
          <dgm:resizeHandles val="exact"/>
        </dgm:presLayoutVars>
      </dgm:prSet>
      <dgm:spPr/>
    </dgm:pt>
    <dgm:pt modelId="{0254C0D2-56CF-42F5-98E1-93231549FF3A}" type="pres">
      <dgm:prSet presAssocID="{7AEA83B0-E14E-41DD-B4F2-F68EE9EEC9C8}" presName="composite" presStyleCnt="0"/>
      <dgm:spPr/>
    </dgm:pt>
    <dgm:pt modelId="{2C00BBE4-CF58-4110-81C4-4BE65E9B670B}" type="pres">
      <dgm:prSet presAssocID="{7AEA83B0-E14E-41DD-B4F2-F68EE9EEC9C8}" presName="parTx" presStyleLbl="alignNode1" presStyleIdx="0" presStyleCnt="1">
        <dgm:presLayoutVars>
          <dgm:chMax val="0"/>
          <dgm:chPref val="0"/>
          <dgm:bulletEnabled val="1"/>
        </dgm:presLayoutVars>
      </dgm:prSet>
      <dgm:spPr/>
    </dgm:pt>
    <dgm:pt modelId="{4E53E5EA-CD0B-4C28-9707-878647B00D02}" type="pres">
      <dgm:prSet presAssocID="{7AEA83B0-E14E-41DD-B4F2-F68EE9EEC9C8}" presName="desTx" presStyleLbl="alignAccFollowNode1" presStyleIdx="0" presStyleCnt="1">
        <dgm:presLayoutVars>
          <dgm:bulletEnabled val="1"/>
        </dgm:presLayoutVars>
      </dgm:prSet>
      <dgm:spPr/>
    </dgm:pt>
  </dgm:ptLst>
  <dgm:cxnLst>
    <dgm:cxn modelId="{8C04971D-785B-45C3-B96F-435A84534524}" srcId="{7AEA83B0-E14E-41DD-B4F2-F68EE9EEC9C8}" destId="{E0AFE731-6643-49E7-854B-60E5195E5562}" srcOrd="0" destOrd="0" parTransId="{745C88D5-2EE0-4B14-A479-F7B903A7B341}" sibTransId="{C873C1A9-6D9A-4CEE-A16B-D5578AFFD6FA}"/>
    <dgm:cxn modelId="{2AC05426-506F-4552-B0FE-F3D52B7942C2}" srcId="{99A1B47C-85C0-41F0-BFB0-0056BEDAF86B}" destId="{7AEA83B0-E14E-41DD-B4F2-F68EE9EEC9C8}" srcOrd="0" destOrd="0" parTransId="{4E50ACA6-B516-46E4-9DCD-C4A8D46981AC}" sibTransId="{EFAAA394-41B1-48FF-875F-BE0A01ACA4B9}"/>
    <dgm:cxn modelId="{EEFC2891-C460-481D-ADEC-FB278956BFF3}" srcId="{7AEA83B0-E14E-41DD-B4F2-F68EE9EEC9C8}" destId="{6984F932-2A47-4D5F-A384-513E7B4B77C1}" srcOrd="1" destOrd="0" parTransId="{74074987-6DAD-4695-B3BF-98B79E28E051}" sibTransId="{6AD7D106-A665-4CDB-AC71-9D70BEF498CE}"/>
    <dgm:cxn modelId="{B47F3A99-E45C-4F8A-99A6-D706AB9CA9E1}" type="presOf" srcId="{E0AFE731-6643-49E7-854B-60E5195E5562}" destId="{4E53E5EA-CD0B-4C28-9707-878647B00D02}" srcOrd="0" destOrd="0" presId="urn:microsoft.com/office/officeart/2005/8/layout/hList1"/>
    <dgm:cxn modelId="{39460B9F-FFE8-4A66-A108-15A7BD9D37A8}" type="presOf" srcId="{6984F932-2A47-4D5F-A384-513E7B4B77C1}" destId="{4E53E5EA-CD0B-4C28-9707-878647B00D02}" srcOrd="0" destOrd="1" presId="urn:microsoft.com/office/officeart/2005/8/layout/hList1"/>
    <dgm:cxn modelId="{E78682F5-338F-4695-B0E7-FE454341D77F}" type="presOf" srcId="{7AEA83B0-E14E-41DD-B4F2-F68EE9EEC9C8}" destId="{2C00BBE4-CF58-4110-81C4-4BE65E9B670B}" srcOrd="0" destOrd="0" presId="urn:microsoft.com/office/officeart/2005/8/layout/hList1"/>
    <dgm:cxn modelId="{D262B6FE-2BBF-45E5-A58D-8FE0DBD3A2FC}" type="presOf" srcId="{99A1B47C-85C0-41F0-BFB0-0056BEDAF86B}" destId="{CDDDEBE0-3AC5-42E4-AD4A-AF54471F5F35}" srcOrd="0" destOrd="0" presId="urn:microsoft.com/office/officeart/2005/8/layout/hList1"/>
    <dgm:cxn modelId="{40A142B5-077D-468D-80A3-EB3114D81234}" type="presParOf" srcId="{CDDDEBE0-3AC5-42E4-AD4A-AF54471F5F35}" destId="{0254C0D2-56CF-42F5-98E1-93231549FF3A}" srcOrd="0" destOrd="0" presId="urn:microsoft.com/office/officeart/2005/8/layout/hList1"/>
    <dgm:cxn modelId="{C966C70D-808E-4BFD-9D0E-D722668D2475}" type="presParOf" srcId="{0254C0D2-56CF-42F5-98E1-93231549FF3A}" destId="{2C00BBE4-CF58-4110-81C4-4BE65E9B670B}" srcOrd="0" destOrd="0" presId="urn:microsoft.com/office/officeart/2005/8/layout/hList1"/>
    <dgm:cxn modelId="{1F7D2C2A-A2B8-4C8B-BE7E-F71E7AD4C71C}" type="presParOf" srcId="{0254C0D2-56CF-42F5-98E1-93231549FF3A}" destId="{4E53E5EA-CD0B-4C28-9707-878647B00D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532134-CCD6-46E0-8C61-61728D061AD6}" type="doc">
      <dgm:prSet loTypeId="urn:microsoft.com/office/officeart/2005/8/layout/pyramid1" loCatId="pyramid" qsTypeId="urn:microsoft.com/office/officeart/2005/8/quickstyle/simple3" qsCatId="simple" csTypeId="urn:microsoft.com/office/officeart/2005/8/colors/colorful1#1" csCatId="colorful" phldr="1"/>
      <dgm:spPr/>
    </dgm:pt>
    <dgm:pt modelId="{61E5F2E4-B90E-420D-94B3-1B16435142D6}">
      <dgm:prSet phldrT="[Text]" custT="1"/>
      <dgm:spPr>
        <a:xfrm>
          <a:off x="1670299" y="0"/>
          <a:ext cx="1670299" cy="1296841"/>
        </a:xfr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US" sz="1600" b="1" dirty="0">
              <a:solidFill>
                <a:sysClr val="windowText" lastClr="000000">
                  <a:hueOff val="0"/>
                  <a:satOff val="0"/>
                  <a:lumOff val="0"/>
                  <a:alphaOff val="0"/>
                </a:sysClr>
              </a:solidFill>
              <a:latin typeface="Calibri"/>
              <a:ea typeface="+mn-ea"/>
              <a:cs typeface="+mn-cs"/>
            </a:rPr>
            <a:t>State</a:t>
          </a:r>
          <a:r>
            <a:rPr lang="en-US" sz="1600" dirty="0">
              <a:solidFill>
                <a:sysClr val="windowText" lastClr="000000">
                  <a:hueOff val="0"/>
                  <a:satOff val="0"/>
                  <a:lumOff val="0"/>
                  <a:alphaOff val="0"/>
                </a:sysClr>
              </a:solidFill>
              <a:latin typeface="Calibri"/>
              <a:ea typeface="+mn-ea"/>
              <a:cs typeface="+mn-cs"/>
            </a:rPr>
            <a:t> </a:t>
          </a:r>
        </a:p>
        <a:p>
          <a:r>
            <a:rPr lang="en-US" sz="1600" b="1" dirty="0">
              <a:solidFill>
                <a:sysClr val="windowText" lastClr="000000">
                  <a:hueOff val="0"/>
                  <a:satOff val="0"/>
                  <a:lumOff val="0"/>
                  <a:alphaOff val="0"/>
                </a:sysClr>
              </a:solidFill>
              <a:latin typeface="Calibri"/>
              <a:ea typeface="+mn-ea"/>
              <a:cs typeface="+mn-cs"/>
            </a:rPr>
            <a:t>Level </a:t>
          </a:r>
        </a:p>
      </dgm:t>
    </dgm:pt>
    <dgm:pt modelId="{6C382F27-480D-4866-AC34-AAC83BE83498}" type="parTrans" cxnId="{E40B6D7B-CE8E-47A9-BEAC-CED024A52D34}">
      <dgm:prSet/>
      <dgm:spPr/>
      <dgm:t>
        <a:bodyPr/>
        <a:lstStyle/>
        <a:p>
          <a:endParaRPr lang="en-IN" sz="1400"/>
        </a:p>
      </dgm:t>
    </dgm:pt>
    <dgm:pt modelId="{A7B4997A-F443-4178-BE40-DD642AF925C5}" type="sibTrans" cxnId="{E40B6D7B-CE8E-47A9-BEAC-CED024A52D34}">
      <dgm:prSet/>
      <dgm:spPr/>
      <dgm:t>
        <a:bodyPr/>
        <a:lstStyle/>
        <a:p>
          <a:endParaRPr lang="en-IN" sz="1400"/>
        </a:p>
      </dgm:t>
    </dgm:pt>
    <dgm:pt modelId="{ABCB7576-CAB6-402F-A4C9-0C3D5AB2643D}">
      <dgm:prSet phldrT="[Text]" custT="1"/>
      <dgm:spPr>
        <a:xfrm>
          <a:off x="835149" y="1296841"/>
          <a:ext cx="3340598" cy="1296841"/>
        </a:xfr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US" sz="1600" b="1" dirty="0">
              <a:solidFill>
                <a:sysClr val="windowText" lastClr="000000">
                  <a:hueOff val="0"/>
                  <a:satOff val="0"/>
                  <a:lumOff val="0"/>
                  <a:alphaOff val="0"/>
                </a:sysClr>
              </a:solidFill>
              <a:latin typeface="Calibri"/>
              <a:ea typeface="+mn-ea"/>
              <a:cs typeface="+mn-cs"/>
            </a:rPr>
            <a:t>District Level Committee</a:t>
          </a:r>
        </a:p>
        <a:p>
          <a:r>
            <a:rPr lang="en-US" sz="1600" dirty="0">
              <a:solidFill>
                <a:sysClr val="windowText" lastClr="000000">
                  <a:hueOff val="0"/>
                  <a:satOff val="0"/>
                  <a:lumOff val="0"/>
                  <a:alphaOff val="0"/>
                </a:sysClr>
              </a:solidFill>
              <a:latin typeface="Calibri"/>
              <a:ea typeface="+mn-ea"/>
              <a:cs typeface="+mn-cs"/>
            </a:rPr>
            <a:t>(operational planning, implementation, field monitoring and review)</a:t>
          </a:r>
          <a:endParaRPr lang="en-IN" sz="1600" dirty="0">
            <a:solidFill>
              <a:sysClr val="windowText" lastClr="000000">
                <a:hueOff val="0"/>
                <a:satOff val="0"/>
                <a:lumOff val="0"/>
                <a:alphaOff val="0"/>
              </a:sysClr>
            </a:solidFill>
            <a:latin typeface="Calibri"/>
            <a:ea typeface="+mn-ea"/>
            <a:cs typeface="+mn-cs"/>
          </a:endParaRPr>
        </a:p>
      </dgm:t>
    </dgm:pt>
    <dgm:pt modelId="{BF38BC5B-1AD7-441E-9679-B7FF9B34A8B8}" type="parTrans" cxnId="{EEDAB12F-B2EE-4A54-8EFA-9DA8AAF0D0FF}">
      <dgm:prSet/>
      <dgm:spPr/>
      <dgm:t>
        <a:bodyPr/>
        <a:lstStyle/>
        <a:p>
          <a:endParaRPr lang="en-IN" sz="1400"/>
        </a:p>
      </dgm:t>
    </dgm:pt>
    <dgm:pt modelId="{232586E4-CA50-497F-853D-57BD3002DB27}" type="sibTrans" cxnId="{EEDAB12F-B2EE-4A54-8EFA-9DA8AAF0D0FF}">
      <dgm:prSet/>
      <dgm:spPr/>
      <dgm:t>
        <a:bodyPr/>
        <a:lstStyle/>
        <a:p>
          <a:endParaRPr lang="en-IN" sz="1400"/>
        </a:p>
      </dgm:t>
    </dgm:pt>
    <dgm:pt modelId="{BB53BDDC-A0C2-459F-BD19-3D4478BF0345}">
      <dgm:prSet phldrT="[Text]" custT="1"/>
      <dgm:spPr>
        <a:xfrm>
          <a:off x="0" y="2593682"/>
          <a:ext cx="5010898" cy="1296841"/>
        </a:xfr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US" sz="1600" b="1" dirty="0">
              <a:solidFill>
                <a:sysClr val="windowText" lastClr="000000">
                  <a:hueOff val="0"/>
                  <a:satOff val="0"/>
                  <a:lumOff val="0"/>
                  <a:alphaOff val="0"/>
                </a:sysClr>
              </a:solidFill>
              <a:latin typeface="Calibri"/>
              <a:ea typeface="+mn-ea"/>
              <a:cs typeface="+mn-cs"/>
            </a:rPr>
            <a:t>Block Level Committee</a:t>
          </a:r>
        </a:p>
        <a:p>
          <a:r>
            <a:rPr lang="en-US" sz="1600" dirty="0">
              <a:solidFill>
                <a:sysClr val="windowText" lastClr="000000">
                  <a:hueOff val="0"/>
                  <a:satOff val="0"/>
                  <a:lumOff val="0"/>
                  <a:alphaOff val="0"/>
                </a:sysClr>
              </a:solidFill>
              <a:latin typeface="Calibri"/>
              <a:ea typeface="+mn-ea"/>
              <a:cs typeface="+mn-cs"/>
            </a:rPr>
            <a:t>(operational planning, implementation, field monitoring and review)</a:t>
          </a:r>
          <a:endParaRPr lang="en-IN" sz="2000" dirty="0">
            <a:solidFill>
              <a:sysClr val="windowText" lastClr="000000">
                <a:hueOff val="0"/>
                <a:satOff val="0"/>
                <a:lumOff val="0"/>
                <a:alphaOff val="0"/>
              </a:sysClr>
            </a:solidFill>
            <a:latin typeface="Calibri"/>
            <a:ea typeface="+mn-ea"/>
            <a:cs typeface="+mn-cs"/>
          </a:endParaRPr>
        </a:p>
      </dgm:t>
    </dgm:pt>
    <dgm:pt modelId="{7D6587A2-456E-4330-997B-33FA2BEE5CC9}" type="parTrans" cxnId="{0D56B09F-CCD6-4131-AC1D-7FB5E6670586}">
      <dgm:prSet/>
      <dgm:spPr/>
      <dgm:t>
        <a:bodyPr/>
        <a:lstStyle/>
        <a:p>
          <a:endParaRPr lang="en-IN" sz="1400"/>
        </a:p>
      </dgm:t>
    </dgm:pt>
    <dgm:pt modelId="{5DBF4C70-76BB-4138-8AA0-A2FFFADD64FB}" type="sibTrans" cxnId="{0D56B09F-CCD6-4131-AC1D-7FB5E6670586}">
      <dgm:prSet/>
      <dgm:spPr/>
      <dgm:t>
        <a:bodyPr/>
        <a:lstStyle/>
        <a:p>
          <a:endParaRPr lang="en-IN" sz="1400"/>
        </a:p>
      </dgm:t>
    </dgm:pt>
    <dgm:pt modelId="{04F78F3C-F2AC-40EC-948B-D8A808F8D08F}" type="pres">
      <dgm:prSet presAssocID="{5B532134-CCD6-46E0-8C61-61728D061AD6}" presName="Name0" presStyleCnt="0">
        <dgm:presLayoutVars>
          <dgm:dir/>
          <dgm:animLvl val="lvl"/>
          <dgm:resizeHandles val="exact"/>
        </dgm:presLayoutVars>
      </dgm:prSet>
      <dgm:spPr/>
    </dgm:pt>
    <dgm:pt modelId="{178420A3-D687-4CBD-9602-025FD713DA82}" type="pres">
      <dgm:prSet presAssocID="{61E5F2E4-B90E-420D-94B3-1B16435142D6}" presName="Name8" presStyleCnt="0"/>
      <dgm:spPr/>
    </dgm:pt>
    <dgm:pt modelId="{5933A471-BAED-444F-80C4-64569764066B}" type="pres">
      <dgm:prSet presAssocID="{61E5F2E4-B90E-420D-94B3-1B16435142D6}" presName="level" presStyleLbl="node1" presStyleIdx="0" presStyleCnt="3">
        <dgm:presLayoutVars>
          <dgm:chMax val="1"/>
          <dgm:bulletEnabled val="1"/>
        </dgm:presLayoutVars>
      </dgm:prSet>
      <dgm:spPr/>
    </dgm:pt>
    <dgm:pt modelId="{FC765986-54EE-4EC9-AEB1-967DA57573AE}" type="pres">
      <dgm:prSet presAssocID="{61E5F2E4-B90E-420D-94B3-1B16435142D6}" presName="levelTx" presStyleLbl="revTx" presStyleIdx="0" presStyleCnt="0">
        <dgm:presLayoutVars>
          <dgm:chMax val="1"/>
          <dgm:bulletEnabled val="1"/>
        </dgm:presLayoutVars>
      </dgm:prSet>
      <dgm:spPr/>
    </dgm:pt>
    <dgm:pt modelId="{937B3F7D-1F0E-434E-A2EE-7E0BED92BD21}" type="pres">
      <dgm:prSet presAssocID="{ABCB7576-CAB6-402F-A4C9-0C3D5AB2643D}" presName="Name8" presStyleCnt="0"/>
      <dgm:spPr/>
    </dgm:pt>
    <dgm:pt modelId="{B1596575-9EE6-4268-A671-1C0B4AEDAE68}" type="pres">
      <dgm:prSet presAssocID="{ABCB7576-CAB6-402F-A4C9-0C3D5AB2643D}" presName="level" presStyleLbl="node1" presStyleIdx="1" presStyleCnt="3">
        <dgm:presLayoutVars>
          <dgm:chMax val="1"/>
          <dgm:bulletEnabled val="1"/>
        </dgm:presLayoutVars>
      </dgm:prSet>
      <dgm:spPr/>
    </dgm:pt>
    <dgm:pt modelId="{1CD6963B-9391-4FAD-B9FF-D68AB806892B}" type="pres">
      <dgm:prSet presAssocID="{ABCB7576-CAB6-402F-A4C9-0C3D5AB2643D}" presName="levelTx" presStyleLbl="revTx" presStyleIdx="0" presStyleCnt="0">
        <dgm:presLayoutVars>
          <dgm:chMax val="1"/>
          <dgm:bulletEnabled val="1"/>
        </dgm:presLayoutVars>
      </dgm:prSet>
      <dgm:spPr/>
    </dgm:pt>
    <dgm:pt modelId="{D8892977-0497-40A1-8C21-DB83145B3BD4}" type="pres">
      <dgm:prSet presAssocID="{BB53BDDC-A0C2-459F-BD19-3D4478BF0345}" presName="Name8" presStyleCnt="0"/>
      <dgm:spPr/>
    </dgm:pt>
    <dgm:pt modelId="{113FEEBD-8A82-48B1-A8D6-F760467A5D4B}" type="pres">
      <dgm:prSet presAssocID="{BB53BDDC-A0C2-459F-BD19-3D4478BF0345}" presName="level" presStyleLbl="node1" presStyleIdx="2" presStyleCnt="3">
        <dgm:presLayoutVars>
          <dgm:chMax val="1"/>
          <dgm:bulletEnabled val="1"/>
        </dgm:presLayoutVars>
      </dgm:prSet>
      <dgm:spPr/>
    </dgm:pt>
    <dgm:pt modelId="{26584B92-4D12-4E38-8A7E-2A81BE008A02}" type="pres">
      <dgm:prSet presAssocID="{BB53BDDC-A0C2-459F-BD19-3D4478BF0345}" presName="levelTx" presStyleLbl="revTx" presStyleIdx="0" presStyleCnt="0">
        <dgm:presLayoutVars>
          <dgm:chMax val="1"/>
          <dgm:bulletEnabled val="1"/>
        </dgm:presLayoutVars>
      </dgm:prSet>
      <dgm:spPr/>
    </dgm:pt>
  </dgm:ptLst>
  <dgm:cxnLst>
    <dgm:cxn modelId="{8A26F822-75BA-4DB9-81BA-E909F066C35B}" type="presOf" srcId="{BB53BDDC-A0C2-459F-BD19-3D4478BF0345}" destId="{26584B92-4D12-4E38-8A7E-2A81BE008A02}" srcOrd="1" destOrd="0" presId="urn:microsoft.com/office/officeart/2005/8/layout/pyramid1"/>
    <dgm:cxn modelId="{EEDAB12F-B2EE-4A54-8EFA-9DA8AAF0D0FF}" srcId="{5B532134-CCD6-46E0-8C61-61728D061AD6}" destId="{ABCB7576-CAB6-402F-A4C9-0C3D5AB2643D}" srcOrd="1" destOrd="0" parTransId="{BF38BC5B-1AD7-441E-9679-B7FF9B34A8B8}" sibTransId="{232586E4-CA50-497F-853D-57BD3002DB27}"/>
    <dgm:cxn modelId="{FFE7B44A-2D2A-4EB9-B138-8AE86C63D67F}" type="presOf" srcId="{ABCB7576-CAB6-402F-A4C9-0C3D5AB2643D}" destId="{B1596575-9EE6-4268-A671-1C0B4AEDAE68}" srcOrd="0" destOrd="0" presId="urn:microsoft.com/office/officeart/2005/8/layout/pyramid1"/>
    <dgm:cxn modelId="{C9CEC574-1174-47BD-A3A3-146B7DBA6460}" type="presOf" srcId="{61E5F2E4-B90E-420D-94B3-1B16435142D6}" destId="{FC765986-54EE-4EC9-AEB1-967DA57573AE}" srcOrd="1" destOrd="0" presId="urn:microsoft.com/office/officeart/2005/8/layout/pyramid1"/>
    <dgm:cxn modelId="{E40B6D7B-CE8E-47A9-BEAC-CED024A52D34}" srcId="{5B532134-CCD6-46E0-8C61-61728D061AD6}" destId="{61E5F2E4-B90E-420D-94B3-1B16435142D6}" srcOrd="0" destOrd="0" parTransId="{6C382F27-480D-4866-AC34-AAC83BE83498}" sibTransId="{A7B4997A-F443-4178-BE40-DD642AF925C5}"/>
    <dgm:cxn modelId="{0D56B09F-CCD6-4131-AC1D-7FB5E6670586}" srcId="{5B532134-CCD6-46E0-8C61-61728D061AD6}" destId="{BB53BDDC-A0C2-459F-BD19-3D4478BF0345}" srcOrd="2" destOrd="0" parTransId="{7D6587A2-456E-4330-997B-33FA2BEE5CC9}" sibTransId="{5DBF4C70-76BB-4138-8AA0-A2FFFADD64FB}"/>
    <dgm:cxn modelId="{A542BBE1-6CD5-4036-BD4B-345A0B965427}" type="presOf" srcId="{ABCB7576-CAB6-402F-A4C9-0C3D5AB2643D}" destId="{1CD6963B-9391-4FAD-B9FF-D68AB806892B}" srcOrd="1" destOrd="0" presId="urn:microsoft.com/office/officeart/2005/8/layout/pyramid1"/>
    <dgm:cxn modelId="{71FC7CED-BB3F-4AB8-9EA1-D7DBDE7E4A7B}" type="presOf" srcId="{61E5F2E4-B90E-420D-94B3-1B16435142D6}" destId="{5933A471-BAED-444F-80C4-64569764066B}" srcOrd="0" destOrd="0" presId="urn:microsoft.com/office/officeart/2005/8/layout/pyramid1"/>
    <dgm:cxn modelId="{2B664FF7-0B19-4B41-B0F6-91B0E472BBB5}" type="presOf" srcId="{BB53BDDC-A0C2-459F-BD19-3D4478BF0345}" destId="{113FEEBD-8A82-48B1-A8D6-F760467A5D4B}" srcOrd="0" destOrd="0" presId="urn:microsoft.com/office/officeart/2005/8/layout/pyramid1"/>
    <dgm:cxn modelId="{EF7EB2FD-70E2-4AF5-B9A8-962660461D7E}" type="presOf" srcId="{5B532134-CCD6-46E0-8C61-61728D061AD6}" destId="{04F78F3C-F2AC-40EC-948B-D8A808F8D08F}" srcOrd="0" destOrd="0" presId="urn:microsoft.com/office/officeart/2005/8/layout/pyramid1"/>
    <dgm:cxn modelId="{E6F1320B-9BBD-4F33-824C-34C8020DB23B}" type="presParOf" srcId="{04F78F3C-F2AC-40EC-948B-D8A808F8D08F}" destId="{178420A3-D687-4CBD-9602-025FD713DA82}" srcOrd="0" destOrd="0" presId="urn:microsoft.com/office/officeart/2005/8/layout/pyramid1"/>
    <dgm:cxn modelId="{018D8119-E589-4371-9AE4-3613E45E3191}" type="presParOf" srcId="{178420A3-D687-4CBD-9602-025FD713DA82}" destId="{5933A471-BAED-444F-80C4-64569764066B}" srcOrd="0" destOrd="0" presId="urn:microsoft.com/office/officeart/2005/8/layout/pyramid1"/>
    <dgm:cxn modelId="{33209071-519F-4FA6-BBDB-72E4A7490B7A}" type="presParOf" srcId="{178420A3-D687-4CBD-9602-025FD713DA82}" destId="{FC765986-54EE-4EC9-AEB1-967DA57573AE}" srcOrd="1" destOrd="0" presId="urn:microsoft.com/office/officeart/2005/8/layout/pyramid1"/>
    <dgm:cxn modelId="{7CCC561A-3FFE-4FFA-819A-53CB80CC8D9D}" type="presParOf" srcId="{04F78F3C-F2AC-40EC-948B-D8A808F8D08F}" destId="{937B3F7D-1F0E-434E-A2EE-7E0BED92BD21}" srcOrd="1" destOrd="0" presId="urn:microsoft.com/office/officeart/2005/8/layout/pyramid1"/>
    <dgm:cxn modelId="{5EB3B28F-BE30-4EE2-9BE5-B4EDC9C8311A}" type="presParOf" srcId="{937B3F7D-1F0E-434E-A2EE-7E0BED92BD21}" destId="{B1596575-9EE6-4268-A671-1C0B4AEDAE68}" srcOrd="0" destOrd="0" presId="urn:microsoft.com/office/officeart/2005/8/layout/pyramid1"/>
    <dgm:cxn modelId="{D05E0F19-CE21-4A2D-887E-CA00BDEC726C}" type="presParOf" srcId="{937B3F7D-1F0E-434E-A2EE-7E0BED92BD21}" destId="{1CD6963B-9391-4FAD-B9FF-D68AB806892B}" srcOrd="1" destOrd="0" presId="urn:microsoft.com/office/officeart/2005/8/layout/pyramid1"/>
    <dgm:cxn modelId="{65CDAAA1-B79C-4C26-B3B1-3A88E4F6A26D}" type="presParOf" srcId="{04F78F3C-F2AC-40EC-948B-D8A808F8D08F}" destId="{D8892977-0497-40A1-8C21-DB83145B3BD4}" srcOrd="2" destOrd="0" presId="urn:microsoft.com/office/officeart/2005/8/layout/pyramid1"/>
    <dgm:cxn modelId="{CF5491FE-CEB4-4739-856E-E24BE83A260A}" type="presParOf" srcId="{D8892977-0497-40A1-8C21-DB83145B3BD4}" destId="{113FEEBD-8A82-48B1-A8D6-F760467A5D4B}" srcOrd="0" destOrd="0" presId="urn:microsoft.com/office/officeart/2005/8/layout/pyramid1"/>
    <dgm:cxn modelId="{A669BD45-6664-4858-971B-AB9870CA7A9E}" type="presParOf" srcId="{D8892977-0497-40A1-8C21-DB83145B3BD4}" destId="{26584B92-4D12-4E38-8A7E-2A81BE008A0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FFA43E-C207-4528-9919-2528C37A87B5}"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IN"/>
        </a:p>
      </dgm:t>
    </dgm:pt>
    <dgm:pt modelId="{E73E20F4-72C0-4732-931A-C481C48967FE}">
      <dgm:prSet phldrT="[Text]"/>
      <dgm:spPr/>
      <dgm:t>
        <a:bodyPr/>
        <a:lstStyle/>
        <a:p>
          <a:r>
            <a:rPr lang="en-US" dirty="0"/>
            <a:t>1. Public Health Department </a:t>
          </a:r>
          <a:endParaRPr lang="en-IN" dirty="0"/>
        </a:p>
      </dgm:t>
    </dgm:pt>
    <dgm:pt modelId="{1A7DD854-048C-445C-BB40-92F6187711C4}" type="parTrans" cxnId="{E07952B8-A841-4D01-952B-FED72D3F598A}">
      <dgm:prSet/>
      <dgm:spPr/>
      <dgm:t>
        <a:bodyPr/>
        <a:lstStyle/>
        <a:p>
          <a:endParaRPr lang="en-IN"/>
        </a:p>
      </dgm:t>
    </dgm:pt>
    <dgm:pt modelId="{F6146284-D48E-4C91-90DB-7E4AC10B3767}" type="sibTrans" cxnId="{E07952B8-A841-4D01-952B-FED72D3F598A}">
      <dgm:prSet/>
      <dgm:spPr/>
      <dgm:t>
        <a:bodyPr/>
        <a:lstStyle/>
        <a:p>
          <a:endParaRPr lang="en-IN"/>
        </a:p>
      </dgm:t>
    </dgm:pt>
    <dgm:pt modelId="{C2A1D52E-1A80-4C62-BE39-CBE4D8AD9967}">
      <dgm:prSet phldrT="[Text]"/>
      <dgm:spPr/>
      <dgm:t>
        <a:bodyPr/>
        <a:lstStyle/>
        <a:p>
          <a:r>
            <a:rPr lang="en-US" dirty="0"/>
            <a:t>2. Tribal Development Department </a:t>
          </a:r>
          <a:endParaRPr lang="en-IN" dirty="0"/>
        </a:p>
      </dgm:t>
    </dgm:pt>
    <dgm:pt modelId="{A4AC4E51-88DC-41E7-87D3-FD3413C81B43}" type="parTrans" cxnId="{BF97570C-BF1D-40DC-9AD7-7B17B4594C3B}">
      <dgm:prSet/>
      <dgm:spPr/>
      <dgm:t>
        <a:bodyPr/>
        <a:lstStyle/>
        <a:p>
          <a:endParaRPr lang="en-IN"/>
        </a:p>
      </dgm:t>
    </dgm:pt>
    <dgm:pt modelId="{D4E2BD88-5BEC-45F8-A302-58ACEF7921A6}" type="sibTrans" cxnId="{BF97570C-BF1D-40DC-9AD7-7B17B4594C3B}">
      <dgm:prSet/>
      <dgm:spPr/>
      <dgm:t>
        <a:bodyPr/>
        <a:lstStyle/>
        <a:p>
          <a:endParaRPr lang="en-IN"/>
        </a:p>
      </dgm:t>
    </dgm:pt>
    <dgm:pt modelId="{B68B7201-7EC4-4B58-A76F-68BFBC51F39A}">
      <dgm:prSet phldrT="[Text]"/>
      <dgm:spPr/>
      <dgm:t>
        <a:bodyPr/>
        <a:lstStyle/>
        <a:p>
          <a:r>
            <a:rPr lang="en-US" dirty="0"/>
            <a:t>3. Primary/ Secondary Education Department</a:t>
          </a:r>
          <a:endParaRPr lang="en-IN" dirty="0"/>
        </a:p>
      </dgm:t>
    </dgm:pt>
    <dgm:pt modelId="{D3DF57DA-C0B7-4F0F-A255-D4F4D845C314}" type="parTrans" cxnId="{A4D97F0B-B0EC-491B-8080-42E0AC27E50B}">
      <dgm:prSet/>
      <dgm:spPr/>
      <dgm:t>
        <a:bodyPr/>
        <a:lstStyle/>
        <a:p>
          <a:endParaRPr lang="en-IN"/>
        </a:p>
      </dgm:t>
    </dgm:pt>
    <dgm:pt modelId="{B4D1445C-BC5F-492C-B8DE-0B7197790A8D}" type="sibTrans" cxnId="{A4D97F0B-B0EC-491B-8080-42E0AC27E50B}">
      <dgm:prSet/>
      <dgm:spPr/>
      <dgm:t>
        <a:bodyPr/>
        <a:lstStyle/>
        <a:p>
          <a:endParaRPr lang="en-IN"/>
        </a:p>
      </dgm:t>
    </dgm:pt>
    <dgm:pt modelId="{96C0A1A2-A0ED-4568-923B-B37CAACFA8EB}">
      <dgm:prSet phldrT="[Text]"/>
      <dgm:spPr/>
      <dgm:t>
        <a:bodyPr/>
        <a:lstStyle/>
        <a:p>
          <a:r>
            <a:rPr lang="en-US" dirty="0"/>
            <a:t>4. Department of Medical Education and Research</a:t>
          </a:r>
          <a:endParaRPr lang="en-IN" dirty="0"/>
        </a:p>
      </dgm:t>
    </dgm:pt>
    <dgm:pt modelId="{139BB5D1-4F6D-447C-8B1D-37345AFBA958}" type="parTrans" cxnId="{C9DB0B28-6484-42F6-B23C-450D0A709E39}">
      <dgm:prSet/>
      <dgm:spPr/>
      <dgm:t>
        <a:bodyPr/>
        <a:lstStyle/>
        <a:p>
          <a:endParaRPr lang="en-IN"/>
        </a:p>
      </dgm:t>
    </dgm:pt>
    <dgm:pt modelId="{161BC555-FDFA-4A6A-8873-C2736DA1657E}" type="sibTrans" cxnId="{C9DB0B28-6484-42F6-B23C-450D0A709E39}">
      <dgm:prSet/>
      <dgm:spPr/>
      <dgm:t>
        <a:bodyPr/>
        <a:lstStyle/>
        <a:p>
          <a:endParaRPr lang="en-IN"/>
        </a:p>
      </dgm:t>
    </dgm:pt>
    <dgm:pt modelId="{01C3883F-0915-4697-A9A1-F28BD3C9A44A}">
      <dgm:prSet phldrT="[Text]"/>
      <dgm:spPr/>
      <dgm:t>
        <a:bodyPr/>
        <a:lstStyle/>
        <a:p>
          <a:r>
            <a:rPr lang="en-US" dirty="0"/>
            <a:t>5. Women and Child Development</a:t>
          </a:r>
          <a:endParaRPr lang="en-IN" dirty="0"/>
        </a:p>
      </dgm:t>
    </dgm:pt>
    <dgm:pt modelId="{E0DA74D8-EB9D-4300-A0EC-CA21BFA705B4}" type="parTrans" cxnId="{7C6DF9B4-E3ED-43A9-87C0-E79A07FB227A}">
      <dgm:prSet/>
      <dgm:spPr/>
      <dgm:t>
        <a:bodyPr/>
        <a:lstStyle/>
        <a:p>
          <a:endParaRPr lang="en-IN"/>
        </a:p>
      </dgm:t>
    </dgm:pt>
    <dgm:pt modelId="{5C47EFD9-0D19-4160-AEC1-A1790988BE5A}" type="sibTrans" cxnId="{7C6DF9B4-E3ED-43A9-87C0-E79A07FB227A}">
      <dgm:prSet/>
      <dgm:spPr/>
      <dgm:t>
        <a:bodyPr/>
        <a:lstStyle/>
        <a:p>
          <a:endParaRPr lang="en-IN"/>
        </a:p>
      </dgm:t>
    </dgm:pt>
    <dgm:pt modelId="{7E7089E4-D372-42A3-BDF9-D1FEED0DBB4A}">
      <dgm:prSet phldrT="[Text]"/>
      <dgm:spPr/>
      <dgm:t>
        <a:bodyPr/>
        <a:lstStyle/>
        <a:p>
          <a:r>
            <a:rPr lang="en-US" dirty="0"/>
            <a:t>  6. Social Welfare Department</a:t>
          </a:r>
          <a:endParaRPr lang="en-IN" dirty="0"/>
        </a:p>
      </dgm:t>
    </dgm:pt>
    <dgm:pt modelId="{F3F47657-73B2-4011-B3CC-82FAE8FDB793}" type="parTrans" cxnId="{AFF914EB-F611-4BA6-824D-9E90F4A2AC7B}">
      <dgm:prSet/>
      <dgm:spPr/>
      <dgm:t>
        <a:bodyPr/>
        <a:lstStyle/>
        <a:p>
          <a:endParaRPr lang="en-IN"/>
        </a:p>
      </dgm:t>
    </dgm:pt>
    <dgm:pt modelId="{1BDD379E-6035-4E3B-8D7D-809E225094CD}" type="sibTrans" cxnId="{AFF914EB-F611-4BA6-824D-9E90F4A2AC7B}">
      <dgm:prSet/>
      <dgm:spPr/>
      <dgm:t>
        <a:bodyPr/>
        <a:lstStyle/>
        <a:p>
          <a:endParaRPr lang="en-IN"/>
        </a:p>
      </dgm:t>
    </dgm:pt>
    <dgm:pt modelId="{A003CD0C-A0C5-4333-89EE-27755997D020}" type="pres">
      <dgm:prSet presAssocID="{DBFFA43E-C207-4528-9919-2528C37A87B5}" presName="Name0" presStyleCnt="0">
        <dgm:presLayoutVars>
          <dgm:chMax val="7"/>
          <dgm:chPref val="7"/>
          <dgm:dir/>
        </dgm:presLayoutVars>
      </dgm:prSet>
      <dgm:spPr/>
    </dgm:pt>
    <dgm:pt modelId="{9B3B02A7-1314-490A-88CD-EF40A43B6871}" type="pres">
      <dgm:prSet presAssocID="{DBFFA43E-C207-4528-9919-2528C37A87B5}" presName="Name1" presStyleCnt="0"/>
      <dgm:spPr/>
    </dgm:pt>
    <dgm:pt modelId="{4E2209DD-9FF3-4375-8E57-927BA1C60AA0}" type="pres">
      <dgm:prSet presAssocID="{DBFFA43E-C207-4528-9919-2528C37A87B5}" presName="cycle" presStyleCnt="0"/>
      <dgm:spPr/>
    </dgm:pt>
    <dgm:pt modelId="{20445E62-50D9-4085-AFC7-01BD16C1FCA5}" type="pres">
      <dgm:prSet presAssocID="{DBFFA43E-C207-4528-9919-2528C37A87B5}" presName="srcNode" presStyleLbl="node1" presStyleIdx="0" presStyleCnt="6"/>
      <dgm:spPr/>
    </dgm:pt>
    <dgm:pt modelId="{824214F5-DE2C-43E3-8EE6-C6730C712768}" type="pres">
      <dgm:prSet presAssocID="{DBFFA43E-C207-4528-9919-2528C37A87B5}" presName="conn" presStyleLbl="parChTrans1D2" presStyleIdx="0" presStyleCnt="1"/>
      <dgm:spPr/>
    </dgm:pt>
    <dgm:pt modelId="{7268E235-C338-4459-B1BD-2478921A8DFF}" type="pres">
      <dgm:prSet presAssocID="{DBFFA43E-C207-4528-9919-2528C37A87B5}" presName="extraNode" presStyleLbl="node1" presStyleIdx="0" presStyleCnt="6"/>
      <dgm:spPr/>
    </dgm:pt>
    <dgm:pt modelId="{00290AD9-CD10-4896-8449-DA696F8FC2D4}" type="pres">
      <dgm:prSet presAssocID="{DBFFA43E-C207-4528-9919-2528C37A87B5}" presName="dstNode" presStyleLbl="node1" presStyleIdx="0" presStyleCnt="6"/>
      <dgm:spPr/>
    </dgm:pt>
    <dgm:pt modelId="{FA62C498-0D41-48B0-9A96-B4AD86468B47}" type="pres">
      <dgm:prSet presAssocID="{E73E20F4-72C0-4732-931A-C481C48967FE}" presName="text_1" presStyleLbl="node1" presStyleIdx="0" presStyleCnt="6">
        <dgm:presLayoutVars>
          <dgm:bulletEnabled val="1"/>
        </dgm:presLayoutVars>
      </dgm:prSet>
      <dgm:spPr/>
    </dgm:pt>
    <dgm:pt modelId="{46CF7217-F490-4B03-8A50-DB67DD832684}" type="pres">
      <dgm:prSet presAssocID="{E73E20F4-72C0-4732-931A-C481C48967FE}" presName="accent_1" presStyleCnt="0"/>
      <dgm:spPr/>
    </dgm:pt>
    <dgm:pt modelId="{A8DFAB10-52CA-4A49-8D18-FDBD86784532}" type="pres">
      <dgm:prSet presAssocID="{E73E20F4-72C0-4732-931A-C481C48967FE}" presName="accentRepeatNode" presStyleLbl="solidFgAcc1" presStyleIdx="0" presStyleCnt="6"/>
      <dgm:spPr/>
    </dgm:pt>
    <dgm:pt modelId="{44A6638B-2990-49A7-9F3B-4801E4B388BE}" type="pres">
      <dgm:prSet presAssocID="{C2A1D52E-1A80-4C62-BE39-CBE4D8AD9967}" presName="text_2" presStyleLbl="node1" presStyleIdx="1" presStyleCnt="6">
        <dgm:presLayoutVars>
          <dgm:bulletEnabled val="1"/>
        </dgm:presLayoutVars>
      </dgm:prSet>
      <dgm:spPr/>
    </dgm:pt>
    <dgm:pt modelId="{D31FD10F-2502-4DC0-9905-DBB40BD5466D}" type="pres">
      <dgm:prSet presAssocID="{C2A1D52E-1A80-4C62-BE39-CBE4D8AD9967}" presName="accent_2" presStyleCnt="0"/>
      <dgm:spPr/>
    </dgm:pt>
    <dgm:pt modelId="{2AC687FB-ACEA-4D86-B3E6-F4613937754A}" type="pres">
      <dgm:prSet presAssocID="{C2A1D52E-1A80-4C62-BE39-CBE4D8AD9967}" presName="accentRepeatNode" presStyleLbl="solidFgAcc1" presStyleIdx="1" presStyleCnt="6"/>
      <dgm:spPr/>
    </dgm:pt>
    <dgm:pt modelId="{FC4C2B4B-A55F-4D67-8131-BA51A23B9683}" type="pres">
      <dgm:prSet presAssocID="{B68B7201-7EC4-4B58-A76F-68BFBC51F39A}" presName="text_3" presStyleLbl="node1" presStyleIdx="2" presStyleCnt="6">
        <dgm:presLayoutVars>
          <dgm:bulletEnabled val="1"/>
        </dgm:presLayoutVars>
      </dgm:prSet>
      <dgm:spPr/>
    </dgm:pt>
    <dgm:pt modelId="{009B7BD1-7B67-4C19-89C2-59CB6CE714C0}" type="pres">
      <dgm:prSet presAssocID="{B68B7201-7EC4-4B58-A76F-68BFBC51F39A}" presName="accent_3" presStyleCnt="0"/>
      <dgm:spPr/>
    </dgm:pt>
    <dgm:pt modelId="{175DE792-978F-4DFB-83FE-4A3C28F3DD4B}" type="pres">
      <dgm:prSet presAssocID="{B68B7201-7EC4-4B58-A76F-68BFBC51F39A}" presName="accentRepeatNode" presStyleLbl="solidFgAcc1" presStyleIdx="2" presStyleCnt="6"/>
      <dgm:spPr/>
    </dgm:pt>
    <dgm:pt modelId="{A333D746-EB74-4460-B8C3-AD9B465A02B7}" type="pres">
      <dgm:prSet presAssocID="{96C0A1A2-A0ED-4568-923B-B37CAACFA8EB}" presName="text_4" presStyleLbl="node1" presStyleIdx="3" presStyleCnt="6">
        <dgm:presLayoutVars>
          <dgm:bulletEnabled val="1"/>
        </dgm:presLayoutVars>
      </dgm:prSet>
      <dgm:spPr/>
    </dgm:pt>
    <dgm:pt modelId="{3C4CFBC7-77EC-4AAF-AF8B-79A1AE8BFB84}" type="pres">
      <dgm:prSet presAssocID="{96C0A1A2-A0ED-4568-923B-B37CAACFA8EB}" presName="accent_4" presStyleCnt="0"/>
      <dgm:spPr/>
    </dgm:pt>
    <dgm:pt modelId="{D682633D-D7AE-43E7-A5A6-D3603903C8B1}" type="pres">
      <dgm:prSet presAssocID="{96C0A1A2-A0ED-4568-923B-B37CAACFA8EB}" presName="accentRepeatNode" presStyleLbl="solidFgAcc1" presStyleIdx="3" presStyleCnt="6"/>
      <dgm:spPr/>
    </dgm:pt>
    <dgm:pt modelId="{34D05E2C-5302-450E-8A82-364D2D0CDBDA}" type="pres">
      <dgm:prSet presAssocID="{01C3883F-0915-4697-A9A1-F28BD3C9A44A}" presName="text_5" presStyleLbl="node1" presStyleIdx="4" presStyleCnt="6">
        <dgm:presLayoutVars>
          <dgm:bulletEnabled val="1"/>
        </dgm:presLayoutVars>
      </dgm:prSet>
      <dgm:spPr/>
    </dgm:pt>
    <dgm:pt modelId="{39769CD2-134A-4D4C-8FCE-DF1A2E7EB9AD}" type="pres">
      <dgm:prSet presAssocID="{01C3883F-0915-4697-A9A1-F28BD3C9A44A}" presName="accent_5" presStyleCnt="0"/>
      <dgm:spPr/>
    </dgm:pt>
    <dgm:pt modelId="{A6FFB1DD-0338-44A6-B78B-41410C8E8811}" type="pres">
      <dgm:prSet presAssocID="{01C3883F-0915-4697-A9A1-F28BD3C9A44A}" presName="accentRepeatNode" presStyleLbl="solidFgAcc1" presStyleIdx="4" presStyleCnt="6"/>
      <dgm:spPr/>
    </dgm:pt>
    <dgm:pt modelId="{058F0231-2ACB-4F7C-8F0F-49D4973E1829}" type="pres">
      <dgm:prSet presAssocID="{7E7089E4-D372-42A3-BDF9-D1FEED0DBB4A}" presName="text_6" presStyleLbl="node1" presStyleIdx="5" presStyleCnt="6">
        <dgm:presLayoutVars>
          <dgm:bulletEnabled val="1"/>
        </dgm:presLayoutVars>
      </dgm:prSet>
      <dgm:spPr/>
    </dgm:pt>
    <dgm:pt modelId="{E04E06D1-6BEA-49B3-A826-6EB2EF8B9BC0}" type="pres">
      <dgm:prSet presAssocID="{7E7089E4-D372-42A3-BDF9-D1FEED0DBB4A}" presName="accent_6" presStyleCnt="0"/>
      <dgm:spPr/>
    </dgm:pt>
    <dgm:pt modelId="{A586BD9D-C51F-4C6D-A18D-05AC07C77C19}" type="pres">
      <dgm:prSet presAssocID="{7E7089E4-D372-42A3-BDF9-D1FEED0DBB4A}" presName="accentRepeatNode" presStyleLbl="solidFgAcc1" presStyleIdx="5" presStyleCnt="6"/>
      <dgm:spPr/>
    </dgm:pt>
  </dgm:ptLst>
  <dgm:cxnLst>
    <dgm:cxn modelId="{35198007-5C15-416D-9E09-DA45B5A3F037}" type="presOf" srcId="{C2A1D52E-1A80-4C62-BE39-CBE4D8AD9967}" destId="{44A6638B-2990-49A7-9F3B-4801E4B388BE}" srcOrd="0" destOrd="0" presId="urn:microsoft.com/office/officeart/2008/layout/VerticalCurvedList"/>
    <dgm:cxn modelId="{A4D97F0B-B0EC-491B-8080-42E0AC27E50B}" srcId="{DBFFA43E-C207-4528-9919-2528C37A87B5}" destId="{B68B7201-7EC4-4B58-A76F-68BFBC51F39A}" srcOrd="2" destOrd="0" parTransId="{D3DF57DA-C0B7-4F0F-A255-D4F4D845C314}" sibTransId="{B4D1445C-BC5F-492C-B8DE-0B7197790A8D}"/>
    <dgm:cxn modelId="{BF97570C-BF1D-40DC-9AD7-7B17B4594C3B}" srcId="{DBFFA43E-C207-4528-9919-2528C37A87B5}" destId="{C2A1D52E-1A80-4C62-BE39-CBE4D8AD9967}" srcOrd="1" destOrd="0" parTransId="{A4AC4E51-88DC-41E7-87D3-FD3413C81B43}" sibTransId="{D4E2BD88-5BEC-45F8-A302-58ACEF7921A6}"/>
    <dgm:cxn modelId="{C9DB0B28-6484-42F6-B23C-450D0A709E39}" srcId="{DBFFA43E-C207-4528-9919-2528C37A87B5}" destId="{96C0A1A2-A0ED-4568-923B-B37CAACFA8EB}" srcOrd="3" destOrd="0" parTransId="{139BB5D1-4F6D-447C-8B1D-37345AFBA958}" sibTransId="{161BC555-FDFA-4A6A-8873-C2736DA1657E}"/>
    <dgm:cxn modelId="{D0E47267-BD48-4AC8-A87C-A6B1BD1B573A}" type="presOf" srcId="{E73E20F4-72C0-4732-931A-C481C48967FE}" destId="{FA62C498-0D41-48B0-9A96-B4AD86468B47}" srcOrd="0" destOrd="0" presId="urn:microsoft.com/office/officeart/2008/layout/VerticalCurvedList"/>
    <dgm:cxn modelId="{04B47151-2308-4732-9E23-72FB17464C11}" type="presOf" srcId="{96C0A1A2-A0ED-4568-923B-B37CAACFA8EB}" destId="{A333D746-EB74-4460-B8C3-AD9B465A02B7}" srcOrd="0" destOrd="0" presId="urn:microsoft.com/office/officeart/2008/layout/VerticalCurvedList"/>
    <dgm:cxn modelId="{4E1D337E-3D9E-40FA-A2EE-1DCF2B9D8F27}" type="presOf" srcId="{DBFFA43E-C207-4528-9919-2528C37A87B5}" destId="{A003CD0C-A0C5-4333-89EE-27755997D020}" srcOrd="0" destOrd="0" presId="urn:microsoft.com/office/officeart/2008/layout/VerticalCurvedList"/>
    <dgm:cxn modelId="{CC25E686-0933-4DBF-AC6D-6F44F2F9A645}" type="presOf" srcId="{F6146284-D48E-4C91-90DB-7E4AC10B3767}" destId="{824214F5-DE2C-43E3-8EE6-C6730C712768}" srcOrd="0" destOrd="0" presId="urn:microsoft.com/office/officeart/2008/layout/VerticalCurvedList"/>
    <dgm:cxn modelId="{C1AFBEB2-C30D-4633-8FC8-E033F5C17FA4}" type="presOf" srcId="{B68B7201-7EC4-4B58-A76F-68BFBC51F39A}" destId="{FC4C2B4B-A55F-4D67-8131-BA51A23B9683}" srcOrd="0" destOrd="0" presId="urn:microsoft.com/office/officeart/2008/layout/VerticalCurvedList"/>
    <dgm:cxn modelId="{7C6DF9B4-E3ED-43A9-87C0-E79A07FB227A}" srcId="{DBFFA43E-C207-4528-9919-2528C37A87B5}" destId="{01C3883F-0915-4697-A9A1-F28BD3C9A44A}" srcOrd="4" destOrd="0" parTransId="{E0DA74D8-EB9D-4300-A0EC-CA21BFA705B4}" sibTransId="{5C47EFD9-0D19-4160-AEC1-A1790988BE5A}"/>
    <dgm:cxn modelId="{E07952B8-A841-4D01-952B-FED72D3F598A}" srcId="{DBFFA43E-C207-4528-9919-2528C37A87B5}" destId="{E73E20F4-72C0-4732-931A-C481C48967FE}" srcOrd="0" destOrd="0" parTransId="{1A7DD854-048C-445C-BB40-92F6187711C4}" sibTransId="{F6146284-D48E-4C91-90DB-7E4AC10B3767}"/>
    <dgm:cxn modelId="{08B44AD0-ACFE-400D-86BB-D0A53B156DA2}" type="presOf" srcId="{01C3883F-0915-4697-A9A1-F28BD3C9A44A}" destId="{34D05E2C-5302-450E-8A82-364D2D0CDBDA}" srcOrd="0" destOrd="0" presId="urn:microsoft.com/office/officeart/2008/layout/VerticalCurvedList"/>
    <dgm:cxn modelId="{AFF914EB-F611-4BA6-824D-9E90F4A2AC7B}" srcId="{DBFFA43E-C207-4528-9919-2528C37A87B5}" destId="{7E7089E4-D372-42A3-BDF9-D1FEED0DBB4A}" srcOrd="5" destOrd="0" parTransId="{F3F47657-73B2-4011-B3CC-82FAE8FDB793}" sibTransId="{1BDD379E-6035-4E3B-8D7D-809E225094CD}"/>
    <dgm:cxn modelId="{EBFC97FE-B0CF-4DBB-9237-AC5827F5F6E5}" type="presOf" srcId="{7E7089E4-D372-42A3-BDF9-D1FEED0DBB4A}" destId="{058F0231-2ACB-4F7C-8F0F-49D4973E1829}" srcOrd="0" destOrd="0" presId="urn:microsoft.com/office/officeart/2008/layout/VerticalCurvedList"/>
    <dgm:cxn modelId="{1C01A3DF-F4F9-4391-BA6A-BE9A4D9A6566}" type="presParOf" srcId="{A003CD0C-A0C5-4333-89EE-27755997D020}" destId="{9B3B02A7-1314-490A-88CD-EF40A43B6871}" srcOrd="0" destOrd="0" presId="urn:microsoft.com/office/officeart/2008/layout/VerticalCurvedList"/>
    <dgm:cxn modelId="{4CB74F6B-A3F5-410A-AA87-D2C2C6736E49}" type="presParOf" srcId="{9B3B02A7-1314-490A-88CD-EF40A43B6871}" destId="{4E2209DD-9FF3-4375-8E57-927BA1C60AA0}" srcOrd="0" destOrd="0" presId="urn:microsoft.com/office/officeart/2008/layout/VerticalCurvedList"/>
    <dgm:cxn modelId="{8C383487-A868-4D45-908D-21B55D72306E}" type="presParOf" srcId="{4E2209DD-9FF3-4375-8E57-927BA1C60AA0}" destId="{20445E62-50D9-4085-AFC7-01BD16C1FCA5}" srcOrd="0" destOrd="0" presId="urn:microsoft.com/office/officeart/2008/layout/VerticalCurvedList"/>
    <dgm:cxn modelId="{26996D3B-2D47-4DBD-B4F9-6B73965864F5}" type="presParOf" srcId="{4E2209DD-9FF3-4375-8E57-927BA1C60AA0}" destId="{824214F5-DE2C-43E3-8EE6-C6730C712768}" srcOrd="1" destOrd="0" presId="urn:microsoft.com/office/officeart/2008/layout/VerticalCurvedList"/>
    <dgm:cxn modelId="{EE89937C-4A2B-4402-A3CC-183E701210BA}" type="presParOf" srcId="{4E2209DD-9FF3-4375-8E57-927BA1C60AA0}" destId="{7268E235-C338-4459-B1BD-2478921A8DFF}" srcOrd="2" destOrd="0" presId="urn:microsoft.com/office/officeart/2008/layout/VerticalCurvedList"/>
    <dgm:cxn modelId="{FEA51ACD-C307-4CA2-B62E-CA6AC4A04CC2}" type="presParOf" srcId="{4E2209DD-9FF3-4375-8E57-927BA1C60AA0}" destId="{00290AD9-CD10-4896-8449-DA696F8FC2D4}" srcOrd="3" destOrd="0" presId="urn:microsoft.com/office/officeart/2008/layout/VerticalCurvedList"/>
    <dgm:cxn modelId="{62698A74-72CB-42AC-9522-E8BDD056E466}" type="presParOf" srcId="{9B3B02A7-1314-490A-88CD-EF40A43B6871}" destId="{FA62C498-0D41-48B0-9A96-B4AD86468B47}" srcOrd="1" destOrd="0" presId="urn:microsoft.com/office/officeart/2008/layout/VerticalCurvedList"/>
    <dgm:cxn modelId="{562C0918-9161-49F8-95BC-ECFE1E1087BC}" type="presParOf" srcId="{9B3B02A7-1314-490A-88CD-EF40A43B6871}" destId="{46CF7217-F490-4B03-8A50-DB67DD832684}" srcOrd="2" destOrd="0" presId="urn:microsoft.com/office/officeart/2008/layout/VerticalCurvedList"/>
    <dgm:cxn modelId="{DAEEF045-9BBA-4929-B087-4502300D2AD1}" type="presParOf" srcId="{46CF7217-F490-4B03-8A50-DB67DD832684}" destId="{A8DFAB10-52CA-4A49-8D18-FDBD86784532}" srcOrd="0" destOrd="0" presId="urn:microsoft.com/office/officeart/2008/layout/VerticalCurvedList"/>
    <dgm:cxn modelId="{A57AA629-A578-4961-B3CC-5AA4BF6D9E3A}" type="presParOf" srcId="{9B3B02A7-1314-490A-88CD-EF40A43B6871}" destId="{44A6638B-2990-49A7-9F3B-4801E4B388BE}" srcOrd="3" destOrd="0" presId="urn:microsoft.com/office/officeart/2008/layout/VerticalCurvedList"/>
    <dgm:cxn modelId="{57FA65A6-2E13-438F-84DD-986D4CDFFE1D}" type="presParOf" srcId="{9B3B02A7-1314-490A-88CD-EF40A43B6871}" destId="{D31FD10F-2502-4DC0-9905-DBB40BD5466D}" srcOrd="4" destOrd="0" presId="urn:microsoft.com/office/officeart/2008/layout/VerticalCurvedList"/>
    <dgm:cxn modelId="{96A6C257-1114-468D-BFC5-112EB01E8408}" type="presParOf" srcId="{D31FD10F-2502-4DC0-9905-DBB40BD5466D}" destId="{2AC687FB-ACEA-4D86-B3E6-F4613937754A}" srcOrd="0" destOrd="0" presId="urn:microsoft.com/office/officeart/2008/layout/VerticalCurvedList"/>
    <dgm:cxn modelId="{1757C428-FBA8-4D35-B084-588DD19F0C08}" type="presParOf" srcId="{9B3B02A7-1314-490A-88CD-EF40A43B6871}" destId="{FC4C2B4B-A55F-4D67-8131-BA51A23B9683}" srcOrd="5" destOrd="0" presId="urn:microsoft.com/office/officeart/2008/layout/VerticalCurvedList"/>
    <dgm:cxn modelId="{1123F8E5-3CCC-4559-AA24-1E8B04765AD8}" type="presParOf" srcId="{9B3B02A7-1314-490A-88CD-EF40A43B6871}" destId="{009B7BD1-7B67-4C19-89C2-59CB6CE714C0}" srcOrd="6" destOrd="0" presId="urn:microsoft.com/office/officeart/2008/layout/VerticalCurvedList"/>
    <dgm:cxn modelId="{2F23C8BB-85EA-4286-855E-09F7F2F0E0E5}" type="presParOf" srcId="{009B7BD1-7B67-4C19-89C2-59CB6CE714C0}" destId="{175DE792-978F-4DFB-83FE-4A3C28F3DD4B}" srcOrd="0" destOrd="0" presId="urn:microsoft.com/office/officeart/2008/layout/VerticalCurvedList"/>
    <dgm:cxn modelId="{18EEB515-2558-4B7C-88F0-53712BE37C58}" type="presParOf" srcId="{9B3B02A7-1314-490A-88CD-EF40A43B6871}" destId="{A333D746-EB74-4460-B8C3-AD9B465A02B7}" srcOrd="7" destOrd="0" presId="urn:microsoft.com/office/officeart/2008/layout/VerticalCurvedList"/>
    <dgm:cxn modelId="{866FA6C0-7314-4787-8D83-63B45C6705EC}" type="presParOf" srcId="{9B3B02A7-1314-490A-88CD-EF40A43B6871}" destId="{3C4CFBC7-77EC-4AAF-AF8B-79A1AE8BFB84}" srcOrd="8" destOrd="0" presId="urn:microsoft.com/office/officeart/2008/layout/VerticalCurvedList"/>
    <dgm:cxn modelId="{4C52D583-C894-4BBC-9FB9-11FD47EC827F}" type="presParOf" srcId="{3C4CFBC7-77EC-4AAF-AF8B-79A1AE8BFB84}" destId="{D682633D-D7AE-43E7-A5A6-D3603903C8B1}" srcOrd="0" destOrd="0" presId="urn:microsoft.com/office/officeart/2008/layout/VerticalCurvedList"/>
    <dgm:cxn modelId="{43B98B49-0180-4F1A-A472-9496979AE07F}" type="presParOf" srcId="{9B3B02A7-1314-490A-88CD-EF40A43B6871}" destId="{34D05E2C-5302-450E-8A82-364D2D0CDBDA}" srcOrd="9" destOrd="0" presId="urn:microsoft.com/office/officeart/2008/layout/VerticalCurvedList"/>
    <dgm:cxn modelId="{23C13D85-9D4E-4CEA-ADD7-470E4FFC330D}" type="presParOf" srcId="{9B3B02A7-1314-490A-88CD-EF40A43B6871}" destId="{39769CD2-134A-4D4C-8FCE-DF1A2E7EB9AD}" srcOrd="10" destOrd="0" presId="urn:microsoft.com/office/officeart/2008/layout/VerticalCurvedList"/>
    <dgm:cxn modelId="{9FDDEC56-A60D-415E-943E-646F64A1BCBE}" type="presParOf" srcId="{39769CD2-134A-4D4C-8FCE-DF1A2E7EB9AD}" destId="{A6FFB1DD-0338-44A6-B78B-41410C8E8811}" srcOrd="0" destOrd="0" presId="urn:microsoft.com/office/officeart/2008/layout/VerticalCurvedList"/>
    <dgm:cxn modelId="{FBAA3B35-84ED-4094-94FC-F0167D550AB5}" type="presParOf" srcId="{9B3B02A7-1314-490A-88CD-EF40A43B6871}" destId="{058F0231-2ACB-4F7C-8F0F-49D4973E1829}" srcOrd="11" destOrd="0" presId="urn:microsoft.com/office/officeart/2008/layout/VerticalCurvedList"/>
    <dgm:cxn modelId="{E506448A-1FFA-423B-A160-74EC34930DCD}" type="presParOf" srcId="{9B3B02A7-1314-490A-88CD-EF40A43B6871}" destId="{E04E06D1-6BEA-49B3-A826-6EB2EF8B9BC0}" srcOrd="12" destOrd="0" presId="urn:microsoft.com/office/officeart/2008/layout/VerticalCurvedList"/>
    <dgm:cxn modelId="{76715817-B690-4213-988D-BCB40E48A34F}" type="presParOf" srcId="{E04E06D1-6BEA-49B3-A826-6EB2EF8B9BC0}" destId="{A586BD9D-C51F-4C6D-A18D-05AC07C77C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31E39-5A6C-46A6-9EDE-397FEC117D40}">
      <dsp:nvSpPr>
        <dsp:cNvPr id="0" name=""/>
        <dsp:cNvSpPr/>
      </dsp:nvSpPr>
      <dsp:spPr>
        <a:xfrm>
          <a:off x="3663760" y="4913497"/>
          <a:ext cx="107462" cy="369994"/>
        </a:xfrm>
        <a:custGeom>
          <a:avLst/>
          <a:gdLst/>
          <a:ahLst/>
          <a:cxnLst/>
          <a:rect l="0" t="0" r="0" b="0"/>
          <a:pathLst>
            <a:path>
              <a:moveTo>
                <a:pt x="0" y="0"/>
              </a:moveTo>
              <a:lnTo>
                <a:pt x="0" y="396607"/>
              </a:lnTo>
              <a:lnTo>
                <a:pt x="100491" y="396607"/>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3596E345-5874-43A4-84CF-07AC640B9032}">
      <dsp:nvSpPr>
        <dsp:cNvPr id="0" name=""/>
        <dsp:cNvSpPr/>
      </dsp:nvSpPr>
      <dsp:spPr>
        <a:xfrm>
          <a:off x="3628870" y="4014796"/>
          <a:ext cx="1015458" cy="311602"/>
        </a:xfrm>
        <a:custGeom>
          <a:avLst/>
          <a:gdLst/>
          <a:ahLst/>
          <a:cxnLst/>
          <a:rect l="0" t="0" r="0" b="0"/>
          <a:pathLst>
            <a:path>
              <a:moveTo>
                <a:pt x="0" y="0"/>
              </a:moveTo>
              <a:lnTo>
                <a:pt x="0" y="213637"/>
              </a:lnTo>
              <a:lnTo>
                <a:pt x="949587" y="213637"/>
              </a:lnTo>
              <a:lnTo>
                <a:pt x="949587" y="342002"/>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18D5A1B3-9F37-4EE8-90FC-CF6D9BCE4910}">
      <dsp:nvSpPr>
        <dsp:cNvPr id="0" name=""/>
        <dsp:cNvSpPr/>
      </dsp:nvSpPr>
      <dsp:spPr>
        <a:xfrm>
          <a:off x="1509411" y="4834128"/>
          <a:ext cx="317383" cy="374338"/>
        </a:xfrm>
        <a:custGeom>
          <a:avLst/>
          <a:gdLst/>
          <a:ahLst/>
          <a:cxnLst/>
          <a:rect l="0" t="0" r="0" b="0"/>
          <a:pathLst>
            <a:path>
              <a:moveTo>
                <a:pt x="0" y="0"/>
              </a:moveTo>
              <a:lnTo>
                <a:pt x="0" y="461404"/>
              </a:lnTo>
              <a:lnTo>
                <a:pt x="246366" y="461404"/>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469EB20D-A82D-430B-8AA4-BCA37A39D1E9}">
      <dsp:nvSpPr>
        <dsp:cNvPr id="0" name=""/>
        <dsp:cNvSpPr/>
      </dsp:nvSpPr>
      <dsp:spPr>
        <a:xfrm>
          <a:off x="2211962" y="4014796"/>
          <a:ext cx="1416907" cy="376551"/>
        </a:xfrm>
        <a:custGeom>
          <a:avLst/>
          <a:gdLst/>
          <a:ahLst/>
          <a:cxnLst/>
          <a:rect l="0" t="0" r="0" b="0"/>
          <a:pathLst>
            <a:path>
              <a:moveTo>
                <a:pt x="1274567" y="0"/>
              </a:moveTo>
              <a:lnTo>
                <a:pt x="1274567" y="213637"/>
              </a:lnTo>
              <a:lnTo>
                <a:pt x="0" y="213637"/>
              </a:lnTo>
              <a:lnTo>
                <a:pt x="0" y="342002"/>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E67F8F34-1D29-4963-9674-15BE0B9EDAE5}">
      <dsp:nvSpPr>
        <dsp:cNvPr id="0" name=""/>
        <dsp:cNvSpPr/>
      </dsp:nvSpPr>
      <dsp:spPr>
        <a:xfrm>
          <a:off x="3583150" y="3194078"/>
          <a:ext cx="91440" cy="378198"/>
        </a:xfrm>
        <a:custGeom>
          <a:avLst/>
          <a:gdLst/>
          <a:ahLst/>
          <a:cxnLst/>
          <a:rect l="0" t="0" r="0" b="0"/>
          <a:pathLst>
            <a:path>
              <a:moveTo>
                <a:pt x="45720" y="0"/>
              </a:moveTo>
              <a:lnTo>
                <a:pt x="45720" y="171459"/>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14E5A622-3355-4BD0-8B27-A79EBE0ECCE2}">
      <dsp:nvSpPr>
        <dsp:cNvPr id="0" name=""/>
        <dsp:cNvSpPr/>
      </dsp:nvSpPr>
      <dsp:spPr>
        <a:xfrm>
          <a:off x="2870852" y="2381577"/>
          <a:ext cx="758018" cy="320525"/>
        </a:xfrm>
        <a:custGeom>
          <a:avLst/>
          <a:gdLst/>
          <a:ahLst/>
          <a:cxnLst/>
          <a:rect l="0" t="0" r="0" b="0"/>
          <a:pathLst>
            <a:path>
              <a:moveTo>
                <a:pt x="0" y="0"/>
              </a:moveTo>
              <a:lnTo>
                <a:pt x="0" y="171368"/>
              </a:lnTo>
              <a:lnTo>
                <a:pt x="920870" y="171368"/>
              </a:lnTo>
              <a:lnTo>
                <a:pt x="920870" y="299733"/>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08CC117C-EFF5-4285-A58B-EA83980B6D91}">
      <dsp:nvSpPr>
        <dsp:cNvPr id="0" name=""/>
        <dsp:cNvSpPr/>
      </dsp:nvSpPr>
      <dsp:spPr>
        <a:xfrm>
          <a:off x="2058344" y="2381577"/>
          <a:ext cx="812507" cy="320525"/>
        </a:xfrm>
        <a:custGeom>
          <a:avLst/>
          <a:gdLst/>
          <a:ahLst/>
          <a:cxnLst/>
          <a:rect l="0" t="0" r="0" b="0"/>
          <a:pathLst>
            <a:path>
              <a:moveTo>
                <a:pt x="739630" y="0"/>
              </a:moveTo>
              <a:lnTo>
                <a:pt x="739630" y="171368"/>
              </a:lnTo>
              <a:lnTo>
                <a:pt x="0" y="171368"/>
              </a:lnTo>
              <a:lnTo>
                <a:pt x="0" y="299733"/>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B824FAD5-FC2B-434E-BAC2-3B5A60F17E17}">
      <dsp:nvSpPr>
        <dsp:cNvPr id="0" name=""/>
        <dsp:cNvSpPr/>
      </dsp:nvSpPr>
      <dsp:spPr>
        <a:xfrm>
          <a:off x="2825132" y="1802742"/>
          <a:ext cx="91440" cy="185255"/>
        </a:xfrm>
        <a:custGeom>
          <a:avLst/>
          <a:gdLst/>
          <a:ahLst/>
          <a:cxnLst/>
          <a:rect l="0" t="0" r="0" b="0"/>
          <a:pathLst>
            <a:path>
              <a:moveTo>
                <a:pt x="45720" y="0"/>
              </a:moveTo>
              <a:lnTo>
                <a:pt x="45720" y="213728"/>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2934ADEA-8B88-447D-8282-3D0FF70EC9D1}">
      <dsp:nvSpPr>
        <dsp:cNvPr id="0" name=""/>
        <dsp:cNvSpPr/>
      </dsp:nvSpPr>
      <dsp:spPr>
        <a:xfrm>
          <a:off x="2139281" y="1026546"/>
          <a:ext cx="731570" cy="284220"/>
        </a:xfrm>
        <a:custGeom>
          <a:avLst/>
          <a:gdLst/>
          <a:ahLst/>
          <a:cxnLst/>
          <a:rect l="0" t="0" r="0" b="0"/>
          <a:pathLst>
            <a:path>
              <a:moveTo>
                <a:pt x="0" y="0"/>
              </a:moveTo>
              <a:lnTo>
                <a:pt x="0" y="177908"/>
              </a:lnTo>
              <a:lnTo>
                <a:pt x="972736" y="177908"/>
              </a:lnTo>
              <a:lnTo>
                <a:pt x="972736" y="306274"/>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02A9136A-B36D-431E-974A-126333ED57DA}">
      <dsp:nvSpPr>
        <dsp:cNvPr id="0" name=""/>
        <dsp:cNvSpPr/>
      </dsp:nvSpPr>
      <dsp:spPr>
        <a:xfrm>
          <a:off x="1315988" y="1026546"/>
          <a:ext cx="823293" cy="284220"/>
        </a:xfrm>
        <a:custGeom>
          <a:avLst/>
          <a:gdLst/>
          <a:ahLst/>
          <a:cxnLst/>
          <a:rect l="0" t="0" r="0" b="0"/>
          <a:pathLst>
            <a:path>
              <a:moveTo>
                <a:pt x="739630" y="0"/>
              </a:moveTo>
              <a:lnTo>
                <a:pt x="739630" y="177908"/>
              </a:lnTo>
              <a:lnTo>
                <a:pt x="0" y="177908"/>
              </a:lnTo>
              <a:lnTo>
                <a:pt x="0" y="306274"/>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D39CD13E-D75B-41B3-80CB-92480809C20F}">
      <dsp:nvSpPr>
        <dsp:cNvPr id="0" name=""/>
        <dsp:cNvSpPr/>
      </dsp:nvSpPr>
      <dsp:spPr>
        <a:xfrm>
          <a:off x="2093561" y="394456"/>
          <a:ext cx="91440" cy="221560"/>
        </a:xfrm>
        <a:custGeom>
          <a:avLst/>
          <a:gdLst/>
          <a:ahLst/>
          <a:cxnLst/>
          <a:rect l="0" t="0" r="0" b="0"/>
          <a:pathLst>
            <a:path>
              <a:moveTo>
                <a:pt x="45720" y="0"/>
              </a:moveTo>
              <a:lnTo>
                <a:pt x="45720" y="207188"/>
              </a:lnTo>
            </a:path>
          </a:pathLst>
        </a:custGeom>
        <a:noFill/>
        <a:ln w="635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019DBEFD-67AC-4497-99D4-A55E0BCE6BCE}">
      <dsp:nvSpPr>
        <dsp:cNvPr id="0" name=""/>
        <dsp:cNvSpPr/>
      </dsp:nvSpPr>
      <dsp:spPr>
        <a:xfrm>
          <a:off x="1142642" y="2400"/>
          <a:ext cx="1993278" cy="392056"/>
        </a:xfrm>
        <a:prstGeom prst="roundRect">
          <a:avLst/>
        </a:prstGeom>
        <a:solidFill>
          <a:sysClr val="window" lastClr="FFFFFF">
            <a:hueOff val="0"/>
            <a:satOff val="0"/>
            <a:lumOff val="0"/>
            <a:alphaOff val="0"/>
          </a:sys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solidFill>
                <a:sysClr val="windowText" lastClr="000000"/>
              </a:solidFill>
              <a:latin typeface="Calibri"/>
              <a:ea typeface="+mn-ea"/>
              <a:cs typeface="+mn-cs"/>
            </a:rPr>
            <a:t>ANC Mother </a:t>
          </a:r>
        </a:p>
        <a:p>
          <a:pPr marL="0" lvl="0" indent="0" algn="ctr" defTabSz="533400">
            <a:lnSpc>
              <a:spcPct val="90000"/>
            </a:lnSpc>
            <a:spcBef>
              <a:spcPct val="0"/>
            </a:spcBef>
            <a:spcAft>
              <a:spcPct val="35000"/>
            </a:spcAft>
            <a:buNone/>
          </a:pPr>
          <a:r>
            <a:rPr lang="en-US" sz="1200" kern="1200" dirty="0">
              <a:solidFill>
                <a:sysClr val="windowText" lastClr="000000"/>
              </a:solidFill>
              <a:latin typeface="Calibri"/>
              <a:ea typeface="+mn-ea"/>
              <a:cs typeface="+mn-cs"/>
            </a:rPr>
            <a:t>(1st Trimester, up to 12 weeks)</a:t>
          </a:r>
        </a:p>
      </dsp:txBody>
      <dsp:txXfrm>
        <a:off x="1161781" y="21539"/>
        <a:ext cx="1955000" cy="353778"/>
      </dsp:txXfrm>
    </dsp:sp>
    <dsp:sp modelId="{DC505D7F-B5F0-4444-83CA-B9E67292B2DC}">
      <dsp:nvSpPr>
        <dsp:cNvPr id="0" name=""/>
        <dsp:cNvSpPr/>
      </dsp:nvSpPr>
      <dsp:spPr>
        <a:xfrm>
          <a:off x="495296" y="616017"/>
          <a:ext cx="3287969" cy="410528"/>
        </a:xfrm>
        <a:prstGeom prst="roundRect">
          <a:avLst/>
        </a:prstGeom>
        <a:solidFill>
          <a:sysClr val="window" lastClr="FFFFFF">
            <a:hueOff val="0"/>
            <a:satOff val="0"/>
            <a:lumOff val="0"/>
            <a:alphaOff val="0"/>
          </a:sys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latin typeface="Calibri"/>
              <a:ea typeface="+mn-ea"/>
              <a:cs typeface="+mn-cs"/>
            </a:rPr>
            <a:t>KRSNA diagnostics / Sankalp foundation</a:t>
          </a:r>
        </a:p>
        <a:p>
          <a:pPr marL="0" lvl="0" indent="0" algn="ctr" defTabSz="533400">
            <a:lnSpc>
              <a:spcPct val="90000"/>
            </a:lnSpc>
            <a:spcBef>
              <a:spcPct val="0"/>
            </a:spcBef>
            <a:spcAft>
              <a:spcPct val="35000"/>
            </a:spcAft>
            <a:buNone/>
          </a:pPr>
          <a:r>
            <a:rPr lang="en-US" sz="1200" kern="1200" dirty="0">
              <a:solidFill>
                <a:sysClr val="windowText" lastClr="000000"/>
              </a:solidFill>
              <a:latin typeface="Calibri"/>
              <a:ea typeface="+mn-ea"/>
              <a:cs typeface="+mn-cs"/>
            </a:rPr>
            <a:t>- HPLC / CE</a:t>
          </a:r>
        </a:p>
      </dsp:txBody>
      <dsp:txXfrm>
        <a:off x="515336" y="636057"/>
        <a:ext cx="3247889" cy="370448"/>
      </dsp:txXfrm>
    </dsp:sp>
    <dsp:sp modelId="{B1B71FE2-382A-4188-A9E6-70AC7093F349}">
      <dsp:nvSpPr>
        <dsp:cNvPr id="0" name=""/>
        <dsp:cNvSpPr/>
      </dsp:nvSpPr>
      <dsp:spPr>
        <a:xfrm>
          <a:off x="721687" y="1310767"/>
          <a:ext cx="1188601" cy="491975"/>
        </a:xfrm>
        <a:prstGeom prst="roundRect">
          <a:avLst/>
        </a:prstGeom>
        <a:solidFill>
          <a:srgbClr val="9BBB59">
            <a:lumMod val="40000"/>
            <a:lumOff val="60000"/>
          </a:srgb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solidFill>
                <a:schemeClr val="tx1"/>
              </a:solidFill>
              <a:latin typeface="Calibri"/>
              <a:ea typeface="+mn-ea"/>
              <a:cs typeface="+mn-cs"/>
            </a:rPr>
            <a:t>AA</a:t>
          </a:r>
        </a:p>
      </dsp:txBody>
      <dsp:txXfrm>
        <a:off x="745703" y="1334783"/>
        <a:ext cx="1140569" cy="443943"/>
      </dsp:txXfrm>
    </dsp:sp>
    <dsp:sp modelId="{3FA8FF2C-CB84-4703-ACD0-37C2C282B5E1}">
      <dsp:nvSpPr>
        <dsp:cNvPr id="0" name=""/>
        <dsp:cNvSpPr/>
      </dsp:nvSpPr>
      <dsp:spPr>
        <a:xfrm>
          <a:off x="2217185" y="1310767"/>
          <a:ext cx="1307333" cy="491975"/>
        </a:xfrm>
        <a:prstGeom prst="roundRect">
          <a:avLst/>
        </a:prstGeom>
        <a:solidFill>
          <a:srgbClr val="C0504D">
            <a:lumMod val="40000"/>
            <a:lumOff val="60000"/>
          </a:srgb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solidFill>
                <a:schemeClr val="tx1"/>
              </a:solidFill>
              <a:latin typeface="Calibri"/>
              <a:ea typeface="+mn-ea"/>
              <a:cs typeface="+mn-cs"/>
            </a:rPr>
            <a:t>AS / SS</a:t>
          </a:r>
        </a:p>
      </dsp:txBody>
      <dsp:txXfrm>
        <a:off x="2241201" y="1334783"/>
        <a:ext cx="1259301" cy="443943"/>
      </dsp:txXfrm>
    </dsp:sp>
    <dsp:sp modelId="{11EA79B5-B453-40A7-9543-412A17832FD5}">
      <dsp:nvSpPr>
        <dsp:cNvPr id="0" name=""/>
        <dsp:cNvSpPr/>
      </dsp:nvSpPr>
      <dsp:spPr>
        <a:xfrm>
          <a:off x="1852269" y="1987998"/>
          <a:ext cx="2037165" cy="393579"/>
        </a:xfrm>
        <a:prstGeom prst="roundRect">
          <a:avLst/>
        </a:prstGeom>
        <a:solidFill>
          <a:sysClr val="window" lastClr="FFFFFF">
            <a:hueOff val="0"/>
            <a:satOff val="0"/>
            <a:lumOff val="0"/>
            <a:alphaOff val="0"/>
          </a:sys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solidFill>
                <a:sysClr val="windowText" lastClr="000000"/>
              </a:solidFill>
              <a:latin typeface="Calibri"/>
              <a:ea typeface="+mn-ea"/>
              <a:cs typeface="+mn-cs"/>
            </a:rPr>
            <a:t>Partner testing </a:t>
          </a:r>
        </a:p>
        <a:p>
          <a:pPr marL="0" lvl="0" indent="0" algn="ctr" defTabSz="533400">
            <a:lnSpc>
              <a:spcPct val="90000"/>
            </a:lnSpc>
            <a:spcBef>
              <a:spcPct val="0"/>
            </a:spcBef>
            <a:spcAft>
              <a:spcPct val="35000"/>
            </a:spcAft>
            <a:buNone/>
          </a:pPr>
          <a:r>
            <a:rPr lang="en-US" sz="1200" kern="1200" dirty="0">
              <a:solidFill>
                <a:sysClr val="windowText" lastClr="000000"/>
              </a:solidFill>
              <a:latin typeface="Calibri"/>
              <a:ea typeface="+mn-ea"/>
              <a:cs typeface="+mn-cs"/>
            </a:rPr>
            <a:t>( HPLC / CE ) immediately</a:t>
          </a:r>
        </a:p>
      </dsp:txBody>
      <dsp:txXfrm>
        <a:off x="1871482" y="2007211"/>
        <a:ext cx="1998739" cy="355153"/>
      </dsp:txXfrm>
    </dsp:sp>
    <dsp:sp modelId="{7D3BAA8B-FFB3-40D5-AF2E-140D27D3A2A2}">
      <dsp:nvSpPr>
        <dsp:cNvPr id="0" name=""/>
        <dsp:cNvSpPr/>
      </dsp:nvSpPr>
      <dsp:spPr>
        <a:xfrm>
          <a:off x="1437596" y="2702103"/>
          <a:ext cx="1241496" cy="491975"/>
        </a:xfrm>
        <a:prstGeom prst="roundRect">
          <a:avLst/>
        </a:prstGeom>
        <a:solidFill>
          <a:srgbClr val="9BBB59">
            <a:lumMod val="40000"/>
            <a:lumOff val="60000"/>
          </a:srgb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solidFill>
                <a:schemeClr val="tx1"/>
              </a:solidFill>
              <a:latin typeface="Calibri"/>
              <a:ea typeface="+mn-ea"/>
              <a:cs typeface="+mn-cs"/>
            </a:rPr>
            <a:t>AA</a:t>
          </a:r>
        </a:p>
      </dsp:txBody>
      <dsp:txXfrm>
        <a:off x="1461612" y="2726119"/>
        <a:ext cx="1193464" cy="443943"/>
      </dsp:txXfrm>
    </dsp:sp>
    <dsp:sp modelId="{3203ECCE-2FA2-4657-8287-4C283986684C}">
      <dsp:nvSpPr>
        <dsp:cNvPr id="0" name=""/>
        <dsp:cNvSpPr/>
      </dsp:nvSpPr>
      <dsp:spPr>
        <a:xfrm>
          <a:off x="2975203" y="2702103"/>
          <a:ext cx="1307333" cy="491975"/>
        </a:xfrm>
        <a:prstGeom prst="roundRect">
          <a:avLst/>
        </a:prstGeom>
        <a:solidFill>
          <a:srgbClr val="C0504D">
            <a:lumMod val="40000"/>
            <a:lumOff val="60000"/>
          </a:srgb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Calibri"/>
              <a:ea typeface="+mn-ea"/>
              <a:cs typeface="+mn-cs"/>
            </a:rPr>
            <a:t>AS / SS</a:t>
          </a:r>
        </a:p>
      </dsp:txBody>
      <dsp:txXfrm>
        <a:off x="2999219" y="2726119"/>
        <a:ext cx="1259301" cy="443943"/>
      </dsp:txXfrm>
    </dsp:sp>
    <dsp:sp modelId="{B7BF1E12-BA52-48EF-805E-DED3B0B4CB39}">
      <dsp:nvSpPr>
        <dsp:cNvPr id="0" name=""/>
        <dsp:cNvSpPr/>
      </dsp:nvSpPr>
      <dsp:spPr>
        <a:xfrm>
          <a:off x="2591912" y="3572277"/>
          <a:ext cx="2073914" cy="442519"/>
        </a:xfrm>
        <a:prstGeom prst="roundRect">
          <a:avLst/>
        </a:prstGeom>
        <a:solidFill>
          <a:srgbClr val="FFFF00"/>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latin typeface="Calibri"/>
              <a:ea typeface="+mn-ea"/>
              <a:cs typeface="+mn-cs"/>
            </a:rPr>
            <a:t>Prenatal Testing(CVS sampling)</a:t>
          </a:r>
        </a:p>
        <a:p>
          <a:pPr marL="0" lvl="0" indent="0" algn="ctr" defTabSz="533400">
            <a:lnSpc>
              <a:spcPct val="90000"/>
            </a:lnSpc>
            <a:spcBef>
              <a:spcPct val="0"/>
            </a:spcBef>
            <a:spcAft>
              <a:spcPct val="35000"/>
            </a:spcAft>
            <a:buNone/>
          </a:pPr>
          <a:r>
            <a:rPr lang="en-US" sz="1200" kern="1200" dirty="0">
              <a:solidFill>
                <a:sysClr val="windowText" lastClr="000000"/>
              </a:solidFill>
              <a:latin typeface="Calibri"/>
              <a:ea typeface="+mn-ea"/>
              <a:cs typeface="+mn-cs"/>
            </a:rPr>
            <a:t>(8-12 weeks )*</a:t>
          </a:r>
        </a:p>
      </dsp:txBody>
      <dsp:txXfrm>
        <a:off x="2613514" y="3593879"/>
        <a:ext cx="2030710" cy="399315"/>
      </dsp:txXfrm>
    </dsp:sp>
    <dsp:sp modelId="{6483B0E0-48E2-4EF1-9552-E9FAD4916264}">
      <dsp:nvSpPr>
        <dsp:cNvPr id="0" name=""/>
        <dsp:cNvSpPr/>
      </dsp:nvSpPr>
      <dsp:spPr>
        <a:xfrm>
          <a:off x="1333774" y="4391348"/>
          <a:ext cx="1756376" cy="442780"/>
        </a:xfrm>
        <a:prstGeom prst="roundRect">
          <a:avLst/>
        </a:prstGeom>
        <a:solidFill>
          <a:sysClr val="window" lastClr="FFFFFF">
            <a:hueOff val="0"/>
            <a:satOff val="0"/>
            <a:lumOff val="0"/>
            <a:alphaOff val="0"/>
          </a:sys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solidFill>
                <a:sysClr val="windowText" lastClr="000000"/>
              </a:solidFill>
              <a:latin typeface="Calibri"/>
              <a:ea typeface="+mn-ea"/>
              <a:cs typeface="+mn-cs"/>
            </a:rPr>
            <a:t>Prenatal test report as AA/AS</a:t>
          </a:r>
        </a:p>
      </dsp:txBody>
      <dsp:txXfrm>
        <a:off x="1355389" y="4412963"/>
        <a:ext cx="1713146" cy="399550"/>
      </dsp:txXfrm>
    </dsp:sp>
    <dsp:sp modelId="{CA083EA3-3844-4616-819A-213B22279A2E}">
      <dsp:nvSpPr>
        <dsp:cNvPr id="0" name=""/>
        <dsp:cNvSpPr/>
      </dsp:nvSpPr>
      <dsp:spPr>
        <a:xfrm>
          <a:off x="1826795" y="4989596"/>
          <a:ext cx="1307333" cy="437741"/>
        </a:xfrm>
        <a:prstGeom prst="roundRect">
          <a:avLst/>
        </a:prstGeom>
        <a:solidFill>
          <a:srgbClr val="9BBB59">
            <a:lumMod val="40000"/>
            <a:lumOff val="60000"/>
          </a:srgb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latin typeface="Calibri"/>
              <a:ea typeface="+mn-ea"/>
              <a:cs typeface="+mn-cs"/>
            </a:rPr>
            <a:t>Continuation of pregnancy </a:t>
          </a:r>
        </a:p>
      </dsp:txBody>
      <dsp:txXfrm>
        <a:off x="1848164" y="5010965"/>
        <a:ext cx="1264595" cy="395003"/>
      </dsp:txXfrm>
    </dsp:sp>
    <dsp:sp modelId="{9896360C-27D8-420E-A8BC-B8282747717C}">
      <dsp:nvSpPr>
        <dsp:cNvPr id="0" name=""/>
        <dsp:cNvSpPr/>
      </dsp:nvSpPr>
      <dsp:spPr>
        <a:xfrm>
          <a:off x="3418618" y="4326399"/>
          <a:ext cx="2451420" cy="587097"/>
        </a:xfrm>
        <a:prstGeom prst="roundRect">
          <a:avLst/>
        </a:prstGeom>
        <a:solidFill>
          <a:sysClr val="window" lastClr="FFFFFF">
            <a:hueOff val="0"/>
            <a:satOff val="0"/>
            <a:lumOff val="0"/>
            <a:alphaOff val="0"/>
          </a:sys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solidFill>
                <a:sysClr val="windowText" lastClr="000000"/>
              </a:solidFill>
              <a:latin typeface="Calibri"/>
              <a:ea typeface="+mn-ea"/>
              <a:cs typeface="+mn-cs"/>
            </a:rPr>
            <a:t>Prenatal test report as Sickle cell disease or thalassemia</a:t>
          </a:r>
        </a:p>
      </dsp:txBody>
      <dsp:txXfrm>
        <a:off x="3447278" y="4355059"/>
        <a:ext cx="2394100" cy="529777"/>
      </dsp:txXfrm>
    </dsp:sp>
    <dsp:sp modelId="{EF547C7D-166F-44D7-8CDB-747A1BAD661B}">
      <dsp:nvSpPr>
        <dsp:cNvPr id="0" name=""/>
        <dsp:cNvSpPr/>
      </dsp:nvSpPr>
      <dsp:spPr>
        <a:xfrm>
          <a:off x="3771222" y="5037504"/>
          <a:ext cx="1760050" cy="491975"/>
        </a:xfrm>
        <a:prstGeom prst="roundRect">
          <a:avLst/>
        </a:prstGeom>
        <a:solidFill>
          <a:srgbClr val="C0504D">
            <a:lumMod val="60000"/>
            <a:lumOff val="40000"/>
            <a:alpha val="60000"/>
          </a:srgbClr>
        </a:solidFill>
        <a:ln w="63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kern="1200" dirty="0">
              <a:solidFill>
                <a:sysClr val="windowText" lastClr="000000"/>
              </a:solidFill>
              <a:latin typeface="Calibri"/>
              <a:ea typeface="+mn-ea"/>
              <a:cs typeface="+mn-cs"/>
            </a:rPr>
            <a:t>Medical Termination of Pregnancy  (20-24 weeks)</a:t>
          </a:r>
        </a:p>
      </dsp:txBody>
      <dsp:txXfrm>
        <a:off x="3795238" y="5061520"/>
        <a:ext cx="1712018" cy="4439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04BFD-2722-46C5-9DBE-0A0A58C8541F}">
      <dsp:nvSpPr>
        <dsp:cNvPr id="0" name=""/>
        <dsp:cNvSpPr/>
      </dsp:nvSpPr>
      <dsp:spPr>
        <a:xfrm rot="5400000">
          <a:off x="6822615" y="-3234424"/>
          <a:ext cx="687409" cy="7161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Providing technical guidance on sickle cell disease as well as research.</a:t>
          </a:r>
        </a:p>
      </dsp:txBody>
      <dsp:txXfrm rot="-5400000">
        <a:off x="3585399" y="36349"/>
        <a:ext cx="7128286" cy="620295"/>
      </dsp:txXfrm>
    </dsp:sp>
    <dsp:sp modelId="{BD60F274-7DF7-4494-8381-E9A0ECCF16A6}">
      <dsp:nvSpPr>
        <dsp:cNvPr id="0" name=""/>
        <dsp:cNvSpPr/>
      </dsp:nvSpPr>
      <dsp:spPr>
        <a:xfrm>
          <a:off x="443139" y="6481"/>
          <a:ext cx="3142258" cy="6800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ICMR NIIH,CRMCH</a:t>
          </a:r>
        </a:p>
      </dsp:txBody>
      <dsp:txXfrm>
        <a:off x="476335" y="39677"/>
        <a:ext cx="3075866" cy="613639"/>
      </dsp:txXfrm>
    </dsp:sp>
    <dsp:sp modelId="{93414183-9FB7-4EA6-A467-6CE44B268794}">
      <dsp:nvSpPr>
        <dsp:cNvPr id="0" name=""/>
        <dsp:cNvSpPr/>
      </dsp:nvSpPr>
      <dsp:spPr>
        <a:xfrm rot="5400000">
          <a:off x="6822615" y="-2491037"/>
          <a:ext cx="687409" cy="7161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Referral patient care, technical guidance and trainings.</a:t>
          </a:r>
        </a:p>
      </dsp:txBody>
      <dsp:txXfrm rot="-5400000">
        <a:off x="3585399" y="779736"/>
        <a:ext cx="7128286" cy="620295"/>
      </dsp:txXfrm>
    </dsp:sp>
    <dsp:sp modelId="{3F22EAF7-AE14-4AC6-9A50-434A747FDED9}">
      <dsp:nvSpPr>
        <dsp:cNvPr id="0" name=""/>
        <dsp:cNvSpPr/>
      </dsp:nvSpPr>
      <dsp:spPr>
        <a:xfrm>
          <a:off x="443139" y="749869"/>
          <a:ext cx="3142258" cy="6800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BMT Centre, Mumbai</a:t>
          </a:r>
        </a:p>
      </dsp:txBody>
      <dsp:txXfrm>
        <a:off x="476335" y="783065"/>
        <a:ext cx="3075866" cy="613639"/>
      </dsp:txXfrm>
    </dsp:sp>
    <dsp:sp modelId="{851C4290-1ED0-4350-9155-4B264B820E9E}">
      <dsp:nvSpPr>
        <dsp:cNvPr id="0" name=""/>
        <dsp:cNvSpPr/>
      </dsp:nvSpPr>
      <dsp:spPr>
        <a:xfrm rot="5400000">
          <a:off x="6822615" y="-1747649"/>
          <a:ext cx="687409" cy="7161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Patient care as well as technical guidance on SCD management</a:t>
          </a:r>
        </a:p>
      </dsp:txBody>
      <dsp:txXfrm rot="-5400000">
        <a:off x="3585399" y="1523124"/>
        <a:ext cx="7128286" cy="620295"/>
      </dsp:txXfrm>
    </dsp:sp>
    <dsp:sp modelId="{710F4170-F9F3-4D68-B528-5FB5280F0323}">
      <dsp:nvSpPr>
        <dsp:cNvPr id="0" name=""/>
        <dsp:cNvSpPr/>
      </dsp:nvSpPr>
      <dsp:spPr>
        <a:xfrm>
          <a:off x="443139" y="1493256"/>
          <a:ext cx="3142258" cy="6800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AIIMS Nagpur</a:t>
          </a:r>
        </a:p>
      </dsp:txBody>
      <dsp:txXfrm>
        <a:off x="476335" y="1526452"/>
        <a:ext cx="3075866" cy="613639"/>
      </dsp:txXfrm>
    </dsp:sp>
    <dsp:sp modelId="{6AAA0D37-BC72-422B-850B-0815C8B7CD93}">
      <dsp:nvSpPr>
        <dsp:cNvPr id="0" name=""/>
        <dsp:cNvSpPr/>
      </dsp:nvSpPr>
      <dsp:spPr>
        <a:xfrm rot="5400000">
          <a:off x="6822615" y="-1004261"/>
          <a:ext cx="687409" cy="7161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Conducting virtual training sessions</a:t>
          </a:r>
        </a:p>
      </dsp:txBody>
      <dsp:txXfrm rot="-5400000">
        <a:off x="3585399" y="2266512"/>
        <a:ext cx="7128286" cy="620295"/>
      </dsp:txXfrm>
    </dsp:sp>
    <dsp:sp modelId="{8B788AE4-9348-4F2D-9549-4DDD22CF5BD3}">
      <dsp:nvSpPr>
        <dsp:cNvPr id="0" name=""/>
        <dsp:cNvSpPr/>
      </dsp:nvSpPr>
      <dsp:spPr>
        <a:xfrm>
          <a:off x="443139" y="2236644"/>
          <a:ext cx="3142258" cy="6800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SHSRC, Pune</a:t>
          </a:r>
        </a:p>
      </dsp:txBody>
      <dsp:txXfrm>
        <a:off x="476335" y="2269840"/>
        <a:ext cx="3075866" cy="613639"/>
      </dsp:txXfrm>
    </dsp:sp>
    <dsp:sp modelId="{62C8B357-D22A-4A16-A093-7F9E729DFBFB}">
      <dsp:nvSpPr>
        <dsp:cNvPr id="0" name=""/>
        <dsp:cNvSpPr/>
      </dsp:nvSpPr>
      <dsp:spPr>
        <a:xfrm rot="5400000">
          <a:off x="6822615" y="-260874"/>
          <a:ext cx="687409" cy="71618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Collaborating on the screening, diagnosis, patient care and CVS testing (in future)</a:t>
          </a:r>
        </a:p>
      </dsp:txBody>
      <dsp:txXfrm rot="-5400000">
        <a:off x="3585399" y="3009899"/>
        <a:ext cx="7128286" cy="620295"/>
      </dsp:txXfrm>
    </dsp:sp>
    <dsp:sp modelId="{E13239F6-951D-4702-89E3-1C96278B4DD2}">
      <dsp:nvSpPr>
        <dsp:cNvPr id="0" name=""/>
        <dsp:cNvSpPr/>
      </dsp:nvSpPr>
      <dsp:spPr>
        <a:xfrm>
          <a:off x="443139" y="2980031"/>
          <a:ext cx="3142258" cy="6800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Directorate of Medical Education</a:t>
          </a:r>
        </a:p>
      </dsp:txBody>
      <dsp:txXfrm>
        <a:off x="476335" y="3013227"/>
        <a:ext cx="3075866" cy="613639"/>
      </dsp:txXfrm>
    </dsp:sp>
    <dsp:sp modelId="{1D2463A6-4137-428A-AB29-54D3F4CC739D}">
      <dsp:nvSpPr>
        <dsp:cNvPr id="0" name=""/>
        <dsp:cNvSpPr/>
      </dsp:nvSpPr>
      <dsp:spPr>
        <a:xfrm rot="5400000">
          <a:off x="6447727" y="871843"/>
          <a:ext cx="1430170" cy="71548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Technical assistance on -</a:t>
          </a:r>
        </a:p>
        <a:p>
          <a:pPr marL="342900" lvl="2" indent="-171450" algn="l" defTabSz="711200" rtl="0">
            <a:lnSpc>
              <a:spcPct val="90000"/>
            </a:lnSpc>
            <a:spcBef>
              <a:spcPct val="0"/>
            </a:spcBef>
            <a:spcAft>
              <a:spcPct val="15000"/>
            </a:spcAft>
            <a:buChar char="•"/>
          </a:pPr>
          <a:r>
            <a:rPr lang="en-US" sz="1600" kern="1200" dirty="0"/>
            <a:t>Strengthening SCD program and NSCAEM activities, </a:t>
          </a:r>
        </a:p>
        <a:p>
          <a:pPr marL="342900" lvl="2" indent="-171450" algn="l" defTabSz="711200" rtl="0">
            <a:lnSpc>
              <a:spcPct val="90000"/>
            </a:lnSpc>
            <a:spcBef>
              <a:spcPct val="0"/>
            </a:spcBef>
            <a:spcAft>
              <a:spcPct val="15000"/>
            </a:spcAft>
            <a:buChar char="•"/>
          </a:pPr>
          <a:r>
            <a:rPr lang="en-US" sz="1600" kern="1200" dirty="0"/>
            <a:t>Knowledge product preparation, </a:t>
          </a:r>
        </a:p>
        <a:p>
          <a:pPr marL="342900" lvl="2" indent="-171450" algn="l" defTabSz="711200" rtl="0">
            <a:lnSpc>
              <a:spcPct val="90000"/>
            </a:lnSpc>
            <a:spcBef>
              <a:spcPct val="0"/>
            </a:spcBef>
            <a:spcAft>
              <a:spcPct val="15000"/>
            </a:spcAft>
            <a:buChar char="•"/>
          </a:pPr>
          <a:r>
            <a:rPr lang="en-US" sz="1600" kern="1200" dirty="0"/>
            <a:t>Monitoring program implementation – at state level and Nandurbar and Gadchiroli,</a:t>
          </a:r>
        </a:p>
        <a:p>
          <a:pPr marL="342900" lvl="2" indent="-171450" algn="l" defTabSz="711200" rtl="0">
            <a:lnSpc>
              <a:spcPct val="90000"/>
            </a:lnSpc>
            <a:spcBef>
              <a:spcPct val="0"/>
            </a:spcBef>
            <a:spcAft>
              <a:spcPct val="15000"/>
            </a:spcAft>
            <a:buChar char="•"/>
          </a:pPr>
          <a:r>
            <a:rPr lang="en-US" sz="1600" kern="1200" dirty="0"/>
            <a:t>innovations implementation</a:t>
          </a:r>
        </a:p>
      </dsp:txBody>
      <dsp:txXfrm rot="-5400000">
        <a:off x="3585388" y="3803998"/>
        <a:ext cx="7085034" cy="1290540"/>
      </dsp:txXfrm>
    </dsp:sp>
    <dsp:sp modelId="{A8AE9A7B-7B14-4F14-A276-C935862D9670}">
      <dsp:nvSpPr>
        <dsp:cNvPr id="0" name=""/>
        <dsp:cNvSpPr/>
      </dsp:nvSpPr>
      <dsp:spPr>
        <a:xfrm>
          <a:off x="443139" y="3719730"/>
          <a:ext cx="3142249" cy="14590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PATH</a:t>
          </a:r>
        </a:p>
      </dsp:txBody>
      <dsp:txXfrm>
        <a:off x="514365" y="3790956"/>
        <a:ext cx="2999797" cy="13166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003E1-AA71-4DC9-A15A-FBBA634A820B}">
      <dsp:nvSpPr>
        <dsp:cNvPr id="0" name=""/>
        <dsp:cNvSpPr/>
      </dsp:nvSpPr>
      <dsp:spPr>
        <a:xfrm>
          <a:off x="0" y="2682"/>
          <a:ext cx="8663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0A16A-29C2-427D-9B39-487CF946FCE1}">
      <dsp:nvSpPr>
        <dsp:cNvPr id="0" name=""/>
        <dsp:cNvSpPr/>
      </dsp:nvSpPr>
      <dsp:spPr>
        <a:xfrm>
          <a:off x="0" y="2682"/>
          <a:ext cx="8663599" cy="914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solidFill>
                <a:srgbClr val="C00000"/>
              </a:solidFill>
            </a:rPr>
            <a:t>Free Travel on State Transport Buses</a:t>
          </a:r>
          <a:r>
            <a:rPr lang="en-US" sz="1700" b="1" kern="1200" dirty="0"/>
            <a:t>: </a:t>
          </a:r>
          <a:r>
            <a:rPr lang="en-US" sz="1700" kern="1200" dirty="0"/>
            <a:t>100% concession on state transport bus fare when used for travelling for treatment of SCD. </a:t>
          </a:r>
        </a:p>
      </dsp:txBody>
      <dsp:txXfrm>
        <a:off x="0" y="2682"/>
        <a:ext cx="8663599" cy="914741"/>
      </dsp:txXfrm>
    </dsp:sp>
    <dsp:sp modelId="{259C48A8-2245-47A5-BA30-605C27633827}">
      <dsp:nvSpPr>
        <dsp:cNvPr id="0" name=""/>
        <dsp:cNvSpPr/>
      </dsp:nvSpPr>
      <dsp:spPr>
        <a:xfrm>
          <a:off x="0" y="917423"/>
          <a:ext cx="8663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4DB1C-C2DE-40FA-BFA1-4E2785E87786}">
      <dsp:nvSpPr>
        <dsp:cNvPr id="0" name=""/>
        <dsp:cNvSpPr/>
      </dsp:nvSpPr>
      <dsp:spPr>
        <a:xfrm>
          <a:off x="0" y="917423"/>
          <a:ext cx="8663599" cy="914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solidFill>
                <a:srgbClr val="C00000"/>
              </a:solidFill>
            </a:rPr>
            <a:t>Sanjay Gandhi </a:t>
          </a:r>
          <a:r>
            <a:rPr lang="en-US" sz="1700" b="1" kern="1200" dirty="0" err="1">
              <a:solidFill>
                <a:srgbClr val="C00000"/>
              </a:solidFill>
            </a:rPr>
            <a:t>Niradhar</a:t>
          </a:r>
          <a:r>
            <a:rPr lang="en-US" sz="1700" b="1" kern="1200" dirty="0">
              <a:solidFill>
                <a:srgbClr val="C00000"/>
              </a:solidFill>
            </a:rPr>
            <a:t> </a:t>
          </a:r>
          <a:r>
            <a:rPr lang="en-US" sz="1700" b="1" kern="1200" dirty="0" err="1">
              <a:solidFill>
                <a:srgbClr val="C00000"/>
              </a:solidFill>
            </a:rPr>
            <a:t>Yojana</a:t>
          </a:r>
          <a:r>
            <a:rPr lang="en-US" sz="1700" b="1" kern="1200" dirty="0"/>
            <a:t>: </a:t>
          </a:r>
          <a:r>
            <a:rPr lang="en-US" sz="1700" kern="1200" dirty="0"/>
            <a:t>under this scheme, SCD sufferers receive </a:t>
          </a:r>
          <a:r>
            <a:rPr lang="en-US" sz="1700" kern="1200" dirty="0" err="1"/>
            <a:t>Rs</a:t>
          </a:r>
          <a:r>
            <a:rPr lang="en-US" sz="1700" kern="1200" dirty="0"/>
            <a:t>. 1500/- per month. </a:t>
          </a:r>
        </a:p>
      </dsp:txBody>
      <dsp:txXfrm>
        <a:off x="0" y="917423"/>
        <a:ext cx="8663599" cy="914741"/>
      </dsp:txXfrm>
    </dsp:sp>
    <dsp:sp modelId="{0BAB2656-CE56-4A20-BEBD-EC0DDDA6E3B0}">
      <dsp:nvSpPr>
        <dsp:cNvPr id="0" name=""/>
        <dsp:cNvSpPr/>
      </dsp:nvSpPr>
      <dsp:spPr>
        <a:xfrm>
          <a:off x="0" y="1832164"/>
          <a:ext cx="8663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8F60ED-7C2C-4BFE-9935-BAEBF37CE0DC}">
      <dsp:nvSpPr>
        <dsp:cNvPr id="0" name=""/>
        <dsp:cNvSpPr/>
      </dsp:nvSpPr>
      <dsp:spPr>
        <a:xfrm>
          <a:off x="0" y="1832164"/>
          <a:ext cx="8663599" cy="914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solidFill>
                <a:srgbClr val="C00000"/>
              </a:solidFill>
            </a:rPr>
            <a:t>State Blood Transfusion Council Card</a:t>
          </a:r>
          <a:r>
            <a:rPr lang="en-US" sz="1700" b="1" kern="1200" dirty="0"/>
            <a:t>: </a:t>
          </a:r>
          <a:r>
            <a:rPr lang="en-US" sz="1700" kern="1200" dirty="0"/>
            <a:t>This special card is issued to SS pattern patients by the State Blood Transfusion Council. This card enables SS pattern patients to avail free of cost blood bags for blood transfusion from govt. and private blood banks. </a:t>
          </a:r>
        </a:p>
      </dsp:txBody>
      <dsp:txXfrm>
        <a:off x="0" y="1832164"/>
        <a:ext cx="8663599" cy="914741"/>
      </dsp:txXfrm>
    </dsp:sp>
    <dsp:sp modelId="{5B51477F-BCF8-409A-942B-5A456E75F82A}">
      <dsp:nvSpPr>
        <dsp:cNvPr id="0" name=""/>
        <dsp:cNvSpPr/>
      </dsp:nvSpPr>
      <dsp:spPr>
        <a:xfrm>
          <a:off x="0" y="2746906"/>
          <a:ext cx="8663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5070A-CFBB-4799-92D6-9A7E53D02C7A}">
      <dsp:nvSpPr>
        <dsp:cNvPr id="0" name=""/>
        <dsp:cNvSpPr/>
      </dsp:nvSpPr>
      <dsp:spPr>
        <a:xfrm>
          <a:off x="0" y="2746906"/>
          <a:ext cx="8663599" cy="914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solidFill>
                <a:srgbClr val="C00000"/>
              </a:solidFill>
            </a:rPr>
            <a:t>Disability Certificate</a:t>
          </a:r>
          <a:r>
            <a:rPr lang="en-US" sz="1700" b="1" kern="1200" dirty="0"/>
            <a:t>: </a:t>
          </a:r>
          <a:r>
            <a:rPr lang="en-US" sz="1700" kern="1200" dirty="0"/>
            <a:t>Individuals with SCD are now recognized under Rights of Persons with Disability Act 2016.</a:t>
          </a:r>
        </a:p>
      </dsp:txBody>
      <dsp:txXfrm>
        <a:off x="0" y="2746906"/>
        <a:ext cx="8663599" cy="914741"/>
      </dsp:txXfrm>
    </dsp:sp>
    <dsp:sp modelId="{B6BC983A-A986-402A-BB58-29324C3D80B7}">
      <dsp:nvSpPr>
        <dsp:cNvPr id="0" name=""/>
        <dsp:cNvSpPr/>
      </dsp:nvSpPr>
      <dsp:spPr>
        <a:xfrm>
          <a:off x="0" y="3661647"/>
          <a:ext cx="8663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8014ED-7397-41BB-8446-D679DA2AE584}">
      <dsp:nvSpPr>
        <dsp:cNvPr id="0" name=""/>
        <dsp:cNvSpPr/>
      </dsp:nvSpPr>
      <dsp:spPr>
        <a:xfrm>
          <a:off x="0" y="3661647"/>
          <a:ext cx="8663599" cy="914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solidFill>
                <a:srgbClr val="C00000"/>
              </a:solidFill>
            </a:rPr>
            <a:t>Department of Education</a:t>
          </a:r>
          <a:r>
            <a:rPr lang="en-US" sz="1700" kern="1200" dirty="0"/>
            <a:t>: Sickle cell patients will get  extra half an hour in the exam.</a:t>
          </a:r>
        </a:p>
      </dsp:txBody>
      <dsp:txXfrm>
        <a:off x="0" y="3661647"/>
        <a:ext cx="8663599" cy="914741"/>
      </dsp:txXfrm>
    </dsp:sp>
    <dsp:sp modelId="{17FCAE88-D00D-4CA3-839A-10B9BE8F7FBF}">
      <dsp:nvSpPr>
        <dsp:cNvPr id="0" name=""/>
        <dsp:cNvSpPr/>
      </dsp:nvSpPr>
      <dsp:spPr>
        <a:xfrm>
          <a:off x="0" y="4576388"/>
          <a:ext cx="8663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767B1-DB42-413C-B3B0-D810FA2B5271}">
      <dsp:nvSpPr>
        <dsp:cNvPr id="0" name=""/>
        <dsp:cNvSpPr/>
      </dsp:nvSpPr>
      <dsp:spPr>
        <a:xfrm>
          <a:off x="0" y="4576388"/>
          <a:ext cx="8663599" cy="914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solidFill>
                <a:srgbClr val="C00000"/>
              </a:solidFill>
            </a:rPr>
            <a:t>Mahatma </a:t>
          </a:r>
          <a:r>
            <a:rPr lang="en-US" sz="1700" b="1" kern="1200" dirty="0" err="1">
              <a:solidFill>
                <a:srgbClr val="C00000"/>
              </a:solidFill>
            </a:rPr>
            <a:t>Jyotiba</a:t>
          </a:r>
          <a:r>
            <a:rPr lang="en-US" sz="1700" b="1" kern="1200" dirty="0">
              <a:solidFill>
                <a:srgbClr val="C00000"/>
              </a:solidFill>
            </a:rPr>
            <a:t> </a:t>
          </a:r>
          <a:r>
            <a:rPr lang="en-US" sz="1700" b="1" kern="1200" dirty="0" err="1">
              <a:solidFill>
                <a:srgbClr val="C00000"/>
              </a:solidFill>
            </a:rPr>
            <a:t>Phule</a:t>
          </a:r>
          <a:r>
            <a:rPr lang="en-US" sz="1700" b="1" kern="1200" dirty="0">
              <a:solidFill>
                <a:srgbClr val="C00000"/>
              </a:solidFill>
            </a:rPr>
            <a:t> Jan </a:t>
          </a:r>
          <a:r>
            <a:rPr lang="en-US" sz="1700" b="1" kern="1200" dirty="0" err="1">
              <a:solidFill>
                <a:srgbClr val="C00000"/>
              </a:solidFill>
            </a:rPr>
            <a:t>Arogya</a:t>
          </a:r>
          <a:r>
            <a:rPr lang="en-US" sz="1700" b="1" kern="1200" dirty="0">
              <a:solidFill>
                <a:srgbClr val="C00000"/>
              </a:solidFill>
            </a:rPr>
            <a:t> </a:t>
          </a:r>
          <a:r>
            <a:rPr lang="en-US" sz="1700" b="1" kern="1200" dirty="0" err="1">
              <a:solidFill>
                <a:srgbClr val="C00000"/>
              </a:solidFill>
            </a:rPr>
            <a:t>Yojana</a:t>
          </a:r>
          <a:r>
            <a:rPr lang="en-US" sz="1700" kern="1200" dirty="0"/>
            <a:t>: Sickle cell crisis, blood transfusion, AVN femur are included in the package.</a:t>
          </a:r>
        </a:p>
      </dsp:txBody>
      <dsp:txXfrm>
        <a:off x="0" y="4576388"/>
        <a:ext cx="8663599" cy="9147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9B95D-C43B-42FF-88C4-36C36DA21C2F}">
      <dsp:nvSpPr>
        <dsp:cNvPr id="0" name=""/>
        <dsp:cNvSpPr/>
      </dsp:nvSpPr>
      <dsp:spPr>
        <a:xfrm>
          <a:off x="265461" y="534052"/>
          <a:ext cx="10962170" cy="10504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The Public health department, strives to achieve the national goal of eliminating sickle cell disease as a public health issue by 2047  by strengthening the programmatic services</a:t>
          </a:r>
          <a:r>
            <a:rPr lang="en-US" sz="1800" kern="1200" dirty="0"/>
            <a:t>.</a:t>
          </a:r>
        </a:p>
      </dsp:txBody>
      <dsp:txXfrm>
        <a:off x="316742" y="585333"/>
        <a:ext cx="10859608" cy="947937"/>
      </dsp:txXfrm>
    </dsp:sp>
    <dsp:sp modelId="{AE4C7341-DDF2-47B1-918C-19C4615A7A75}">
      <dsp:nvSpPr>
        <dsp:cNvPr id="0" name=""/>
        <dsp:cNvSpPr/>
      </dsp:nvSpPr>
      <dsp:spPr>
        <a:xfrm>
          <a:off x="0" y="1847093"/>
          <a:ext cx="11430000" cy="33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03" tIns="22860" rIns="128016" bIns="22860" numCol="1" spcCol="1270" anchor="t" anchorCtr="0">
          <a:noAutofit/>
        </a:bodyPr>
        <a:lstStyle/>
        <a:p>
          <a:pPr marL="171450" lvl="1" indent="-171450" algn="l" defTabSz="800100" rtl="0">
            <a:lnSpc>
              <a:spcPct val="100000"/>
            </a:lnSpc>
            <a:spcBef>
              <a:spcPct val="0"/>
            </a:spcBef>
            <a:spcAft>
              <a:spcPts val="1200"/>
            </a:spcAft>
            <a:buChar char="•"/>
          </a:pPr>
          <a:r>
            <a:rPr lang="en-US" sz="1800" kern="1200" dirty="0"/>
            <a:t>Interdepartmental </a:t>
          </a:r>
          <a:r>
            <a:rPr lang="en-US" sz="1800" b="1" kern="1200" dirty="0"/>
            <a:t>coordination and collaboration </a:t>
          </a:r>
          <a:r>
            <a:rPr lang="en-US" sz="1800" kern="1200" dirty="0"/>
            <a:t>between various departments like TDD, medical education, ICDS, education dept. etc. and national health </a:t>
          </a:r>
          <a:r>
            <a:rPr lang="en-US" sz="1800" kern="1200" dirty="0" err="1"/>
            <a:t>programmes</a:t>
          </a:r>
          <a:r>
            <a:rPr lang="en-US" sz="1800" kern="1200" dirty="0"/>
            <a:t>  like RBSK, RKSK  to provide a more comprehensive and holistic service to the patients.</a:t>
          </a:r>
        </a:p>
        <a:p>
          <a:pPr marL="171450" lvl="1" indent="-171450" algn="l" defTabSz="800100" rtl="0">
            <a:lnSpc>
              <a:spcPct val="100000"/>
            </a:lnSpc>
            <a:spcBef>
              <a:spcPct val="0"/>
            </a:spcBef>
            <a:spcAft>
              <a:spcPts val="1200"/>
            </a:spcAft>
            <a:buChar char="•"/>
          </a:pPr>
          <a:r>
            <a:rPr lang="en-US" sz="1800" kern="1200" dirty="0"/>
            <a:t>Creating community </a:t>
          </a:r>
          <a:r>
            <a:rPr lang="en-US" sz="1800" b="1" kern="1200" dirty="0"/>
            <a:t>awareness</a:t>
          </a:r>
          <a:r>
            <a:rPr lang="en-US" sz="1800" kern="1200" dirty="0"/>
            <a:t> with regular follow up in community meetings and gatherings.</a:t>
          </a:r>
        </a:p>
        <a:p>
          <a:pPr marL="171450" lvl="1" indent="-171450" algn="l" defTabSz="800100" rtl="0">
            <a:lnSpc>
              <a:spcPct val="100000"/>
            </a:lnSpc>
            <a:spcBef>
              <a:spcPct val="0"/>
            </a:spcBef>
            <a:spcAft>
              <a:spcPts val="1200"/>
            </a:spcAft>
            <a:buChar char="•"/>
          </a:pPr>
          <a:r>
            <a:rPr lang="en-US" sz="1800" kern="1200" dirty="0">
              <a:solidFill>
                <a:srgbClr val="C00000"/>
              </a:solidFill>
            </a:rPr>
            <a:t>Strengthening pre-natal sample collection and testing capacity through </a:t>
          </a:r>
          <a:r>
            <a:rPr lang="en-US" sz="1800" b="1" kern="1200" dirty="0">
              <a:solidFill>
                <a:srgbClr val="C00000"/>
              </a:solidFill>
            </a:rPr>
            <a:t>medical colleges </a:t>
          </a:r>
        </a:p>
        <a:p>
          <a:pPr marL="171450" lvl="1" indent="-171450" algn="l" defTabSz="800100" rtl="0">
            <a:lnSpc>
              <a:spcPct val="100000"/>
            </a:lnSpc>
            <a:spcBef>
              <a:spcPct val="0"/>
            </a:spcBef>
            <a:spcAft>
              <a:spcPts val="1200"/>
            </a:spcAft>
            <a:buChar char="•"/>
          </a:pPr>
          <a:r>
            <a:rPr lang="en-US" sz="1800" kern="1200" dirty="0"/>
            <a:t>Strengthening </a:t>
          </a:r>
          <a:r>
            <a:rPr lang="en-US" sz="1800" b="1" kern="1200" dirty="0"/>
            <a:t>supply chain </a:t>
          </a:r>
          <a:r>
            <a:rPr lang="en-US" sz="1800" kern="1200" dirty="0"/>
            <a:t>of drugs and diagnostics</a:t>
          </a:r>
        </a:p>
        <a:p>
          <a:pPr marL="171450" lvl="1" indent="-171450" algn="l" defTabSz="800100" rtl="0">
            <a:lnSpc>
              <a:spcPct val="100000"/>
            </a:lnSpc>
            <a:spcBef>
              <a:spcPct val="0"/>
            </a:spcBef>
            <a:spcAft>
              <a:spcPts val="1200"/>
            </a:spcAft>
            <a:buChar char="•"/>
          </a:pPr>
          <a:r>
            <a:rPr lang="en-US" sz="1800" kern="1200" dirty="0"/>
            <a:t>Confidence and capacity building among care providers for HU based management of sickle cell cases and complications by </a:t>
          </a:r>
          <a:r>
            <a:rPr lang="en-US" sz="1800" b="1" kern="1200" dirty="0"/>
            <a:t>refresher trainings</a:t>
          </a:r>
        </a:p>
        <a:p>
          <a:pPr marL="171450" lvl="1" indent="-171450" algn="l" defTabSz="800100" rtl="0">
            <a:lnSpc>
              <a:spcPct val="100000"/>
            </a:lnSpc>
            <a:spcBef>
              <a:spcPct val="0"/>
            </a:spcBef>
            <a:spcAft>
              <a:spcPts val="1200"/>
            </a:spcAft>
            <a:buChar char="•"/>
          </a:pPr>
          <a:r>
            <a:rPr lang="en-US" sz="1800" kern="1200" dirty="0"/>
            <a:t>Scaling up </a:t>
          </a:r>
          <a:r>
            <a:rPr lang="en-US" sz="1800" b="1" kern="1200" dirty="0"/>
            <a:t>PSG</a:t>
          </a:r>
          <a:r>
            <a:rPr lang="en-US" sz="1800" kern="1200" dirty="0"/>
            <a:t> to other districts of state</a:t>
          </a:r>
          <a:endParaRPr lang="en-US" sz="1400" kern="1200" dirty="0"/>
        </a:p>
      </dsp:txBody>
      <dsp:txXfrm>
        <a:off x="0" y="1847093"/>
        <a:ext cx="11430000" cy="33637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C4B0B-D492-4F49-9095-E17125809896}">
      <dsp:nvSpPr>
        <dsp:cNvPr id="0" name=""/>
        <dsp:cNvSpPr/>
      </dsp:nvSpPr>
      <dsp:spPr>
        <a:xfrm>
          <a:off x="0" y="389435"/>
          <a:ext cx="1423305" cy="853983"/>
        </a:xfrm>
        <a:prstGeom prst="roundRect">
          <a:avLst>
            <a:gd name="adj" fmla="val 10000"/>
          </a:avLst>
        </a:prstGeom>
        <a:solidFill>
          <a:schemeClr val="accent3">
            <a:lumMod val="20000"/>
            <a:lumOff val="80000"/>
          </a:schemeClr>
        </a:solidFill>
        <a:ln w="19050" cap="flat" cmpd="sng" algn="ctr">
          <a:solidFill>
            <a:schemeClr val="accent3">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1. Screening**</a:t>
          </a:r>
        </a:p>
      </dsp:txBody>
      <dsp:txXfrm>
        <a:off x="25012" y="414447"/>
        <a:ext cx="1373281" cy="803959"/>
      </dsp:txXfrm>
    </dsp:sp>
    <dsp:sp modelId="{80EF09F0-655A-4D72-AF94-2C0B5F930008}">
      <dsp:nvSpPr>
        <dsp:cNvPr id="0" name=""/>
        <dsp:cNvSpPr/>
      </dsp:nvSpPr>
      <dsp:spPr>
        <a:xfrm>
          <a:off x="1565635" y="639937"/>
          <a:ext cx="301740" cy="35297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Arial" pitchFamily="34" charset="0"/>
            <a:cs typeface="Arial" pitchFamily="34" charset="0"/>
          </a:endParaRPr>
        </a:p>
      </dsp:txBody>
      <dsp:txXfrm>
        <a:off x="1565635" y="710533"/>
        <a:ext cx="211218" cy="211787"/>
      </dsp:txXfrm>
    </dsp:sp>
    <dsp:sp modelId="{E9C12020-BBFF-425A-955F-5CF746812C04}">
      <dsp:nvSpPr>
        <dsp:cNvPr id="0" name=""/>
        <dsp:cNvSpPr/>
      </dsp:nvSpPr>
      <dsp:spPr>
        <a:xfrm>
          <a:off x="1992627" y="389435"/>
          <a:ext cx="1423305" cy="853983"/>
        </a:xfrm>
        <a:prstGeom prst="roundRect">
          <a:avLst>
            <a:gd name="adj" fmla="val 10000"/>
          </a:avLst>
        </a:prstGeom>
        <a:solidFill>
          <a:schemeClr val="accent3">
            <a:lumMod val="20000"/>
            <a:lumOff val="80000"/>
          </a:schemeClr>
        </a:solidFill>
        <a:ln w="19050" cap="flat" cmpd="sng" algn="ctr">
          <a:solidFill>
            <a:schemeClr val="accent3">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2. Confirmation by HPLC</a:t>
          </a:r>
        </a:p>
      </dsp:txBody>
      <dsp:txXfrm>
        <a:off x="2017639" y="414447"/>
        <a:ext cx="1373281" cy="803959"/>
      </dsp:txXfrm>
    </dsp:sp>
    <dsp:sp modelId="{726FDE56-9656-4B88-9D18-54E07CFE339D}">
      <dsp:nvSpPr>
        <dsp:cNvPr id="0" name=""/>
        <dsp:cNvSpPr/>
      </dsp:nvSpPr>
      <dsp:spPr>
        <a:xfrm>
          <a:off x="3558262" y="639937"/>
          <a:ext cx="301740" cy="35297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Arial" pitchFamily="34" charset="0"/>
            <a:cs typeface="Arial" pitchFamily="34" charset="0"/>
          </a:endParaRPr>
        </a:p>
      </dsp:txBody>
      <dsp:txXfrm>
        <a:off x="3558262" y="710533"/>
        <a:ext cx="211218" cy="211787"/>
      </dsp:txXfrm>
    </dsp:sp>
    <dsp:sp modelId="{CAA40FE0-485F-4114-9BC8-51E6DC1A3C7A}">
      <dsp:nvSpPr>
        <dsp:cNvPr id="0" name=""/>
        <dsp:cNvSpPr/>
      </dsp:nvSpPr>
      <dsp:spPr>
        <a:xfrm>
          <a:off x="3985254" y="389435"/>
          <a:ext cx="1423305" cy="853983"/>
        </a:xfrm>
        <a:prstGeom prst="roundRect">
          <a:avLst>
            <a:gd name="adj" fmla="val 10000"/>
          </a:avLst>
        </a:prstGeom>
        <a:solidFill>
          <a:schemeClr val="accent2">
            <a:lumMod val="20000"/>
            <a:lumOff val="80000"/>
          </a:schemeClr>
        </a:solidFill>
        <a:ln w="1905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4. Counseling (</a:t>
          </a:r>
          <a:r>
            <a:rPr lang="en-US" sz="1200" kern="1200" dirty="0">
              <a:latin typeface="Arial" pitchFamily="34" charset="0"/>
              <a:cs typeface="Arial" pitchFamily="34" charset="0"/>
            </a:rPr>
            <a:t>pre-marital, - Pre conceptional, prenatal***) </a:t>
          </a:r>
        </a:p>
      </dsp:txBody>
      <dsp:txXfrm>
        <a:off x="4010266" y="414447"/>
        <a:ext cx="1373281" cy="803959"/>
      </dsp:txXfrm>
    </dsp:sp>
    <dsp:sp modelId="{C9B614C1-2FC5-4B48-9B89-00AAB2E28F1E}">
      <dsp:nvSpPr>
        <dsp:cNvPr id="0" name=""/>
        <dsp:cNvSpPr/>
      </dsp:nvSpPr>
      <dsp:spPr>
        <a:xfrm>
          <a:off x="5550889" y="639937"/>
          <a:ext cx="301740" cy="35297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Arial" pitchFamily="34" charset="0"/>
            <a:cs typeface="Arial" pitchFamily="34" charset="0"/>
          </a:endParaRPr>
        </a:p>
      </dsp:txBody>
      <dsp:txXfrm>
        <a:off x="5550889" y="710533"/>
        <a:ext cx="211218" cy="211787"/>
      </dsp:txXfrm>
    </dsp:sp>
    <dsp:sp modelId="{4BDD9470-74B4-47DA-96C0-5F544497E818}">
      <dsp:nvSpPr>
        <dsp:cNvPr id="0" name=""/>
        <dsp:cNvSpPr/>
      </dsp:nvSpPr>
      <dsp:spPr>
        <a:xfrm>
          <a:off x="5977881" y="389435"/>
          <a:ext cx="1423305" cy="853983"/>
        </a:xfrm>
        <a:prstGeom prst="roundRect">
          <a:avLst>
            <a:gd name="adj" fmla="val 10000"/>
          </a:avLst>
        </a:prstGeom>
        <a:solidFill>
          <a:schemeClr val="accent3">
            <a:lumMod val="20000"/>
            <a:lumOff val="80000"/>
          </a:schemeClr>
        </a:solidFill>
        <a:ln w="19050" cap="flat" cmpd="sng" algn="ctr">
          <a:solidFill>
            <a:schemeClr val="accent3">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5. Initiation of treatment (on Hydroxyurea) </a:t>
          </a:r>
        </a:p>
      </dsp:txBody>
      <dsp:txXfrm>
        <a:off x="6002893" y="414447"/>
        <a:ext cx="1373281" cy="803959"/>
      </dsp:txXfrm>
    </dsp:sp>
    <dsp:sp modelId="{E4E77158-924B-4E5A-9A13-DD73F7677E01}">
      <dsp:nvSpPr>
        <dsp:cNvPr id="0" name=""/>
        <dsp:cNvSpPr/>
      </dsp:nvSpPr>
      <dsp:spPr>
        <a:xfrm>
          <a:off x="7543517" y="639937"/>
          <a:ext cx="301740" cy="35297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Arial" pitchFamily="34" charset="0"/>
            <a:cs typeface="Arial" pitchFamily="34" charset="0"/>
          </a:endParaRPr>
        </a:p>
      </dsp:txBody>
      <dsp:txXfrm>
        <a:off x="7543517" y="710533"/>
        <a:ext cx="211218" cy="211787"/>
      </dsp:txXfrm>
    </dsp:sp>
    <dsp:sp modelId="{4FB6F5C5-A5F9-4B9D-A310-387C9518CC62}">
      <dsp:nvSpPr>
        <dsp:cNvPr id="0" name=""/>
        <dsp:cNvSpPr/>
      </dsp:nvSpPr>
      <dsp:spPr>
        <a:xfrm>
          <a:off x="7970508" y="389435"/>
          <a:ext cx="1423305" cy="853983"/>
        </a:xfrm>
        <a:prstGeom prst="roundRect">
          <a:avLst>
            <a:gd name="adj" fmla="val 10000"/>
          </a:avLst>
        </a:prstGeom>
        <a:solidFill>
          <a:schemeClr val="accent2">
            <a:lumMod val="20000"/>
            <a:lumOff val="80000"/>
          </a:schemeClr>
        </a:solidFill>
        <a:ln w="1905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Follow up visits</a:t>
          </a:r>
        </a:p>
      </dsp:txBody>
      <dsp:txXfrm>
        <a:off x="7995520" y="414447"/>
        <a:ext cx="1373281" cy="803959"/>
      </dsp:txXfrm>
    </dsp:sp>
    <dsp:sp modelId="{FC368E31-4613-47D4-8E5D-651EF62F9A5C}">
      <dsp:nvSpPr>
        <dsp:cNvPr id="0" name=""/>
        <dsp:cNvSpPr/>
      </dsp:nvSpPr>
      <dsp:spPr>
        <a:xfrm>
          <a:off x="9536144" y="639937"/>
          <a:ext cx="301740" cy="35297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9536144" y="710533"/>
        <a:ext cx="211218" cy="211787"/>
      </dsp:txXfrm>
    </dsp:sp>
    <dsp:sp modelId="{0472E531-547C-4A64-AF6A-DD9FCCBE6B10}">
      <dsp:nvSpPr>
        <dsp:cNvPr id="0" name=""/>
        <dsp:cNvSpPr/>
      </dsp:nvSpPr>
      <dsp:spPr>
        <a:xfrm>
          <a:off x="9963135" y="389435"/>
          <a:ext cx="1423305" cy="853983"/>
        </a:xfrm>
        <a:prstGeom prst="roundRect">
          <a:avLst>
            <a:gd name="adj" fmla="val 10000"/>
          </a:avLst>
        </a:prstGeom>
        <a:solidFill>
          <a:schemeClr val="accent2">
            <a:lumMod val="20000"/>
            <a:lumOff val="80000"/>
          </a:schemeClr>
        </a:solidFill>
        <a:ln w="1905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Referral / Hospitalization</a:t>
          </a:r>
        </a:p>
      </dsp:txBody>
      <dsp:txXfrm>
        <a:off x="9988147" y="414447"/>
        <a:ext cx="1373281" cy="803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D39A6-65AB-487C-AB72-91412747976F}">
      <dsp:nvSpPr>
        <dsp:cNvPr id="0" name=""/>
        <dsp:cNvSpPr/>
      </dsp:nvSpPr>
      <dsp:spPr>
        <a:xfrm>
          <a:off x="3067934" y="2228505"/>
          <a:ext cx="1634245" cy="570576"/>
        </a:xfrm>
        <a:custGeom>
          <a:avLst/>
          <a:gdLst/>
          <a:ahLst/>
          <a:cxnLst/>
          <a:rect l="0" t="0" r="0" b="0"/>
          <a:pathLst>
            <a:path>
              <a:moveTo>
                <a:pt x="0" y="0"/>
              </a:moveTo>
              <a:lnTo>
                <a:pt x="0" y="336212"/>
              </a:lnTo>
              <a:lnTo>
                <a:pt x="1634245" y="336212"/>
              </a:lnTo>
              <a:lnTo>
                <a:pt x="1634245" y="570576"/>
              </a:lnTo>
            </a:path>
          </a:pathLst>
        </a:custGeom>
        <a:noFill/>
        <a:ln w="63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9F290E89-D9CE-43E5-A8C2-905122548AFD}">
      <dsp:nvSpPr>
        <dsp:cNvPr id="0" name=""/>
        <dsp:cNvSpPr/>
      </dsp:nvSpPr>
      <dsp:spPr>
        <a:xfrm>
          <a:off x="281497" y="3356958"/>
          <a:ext cx="419964" cy="742974"/>
        </a:xfrm>
        <a:custGeom>
          <a:avLst/>
          <a:gdLst/>
          <a:ahLst/>
          <a:cxnLst/>
          <a:rect l="0" t="0" r="0" b="0"/>
          <a:pathLst>
            <a:path>
              <a:moveTo>
                <a:pt x="0" y="0"/>
              </a:moveTo>
              <a:lnTo>
                <a:pt x="0" y="742974"/>
              </a:lnTo>
              <a:lnTo>
                <a:pt x="419964" y="742974"/>
              </a:lnTo>
            </a:path>
          </a:pathLst>
        </a:custGeom>
        <a:noFill/>
        <a:ln w="63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DCD3B87-225E-463B-B206-6AFABD045628}">
      <dsp:nvSpPr>
        <dsp:cNvPr id="0" name=""/>
        <dsp:cNvSpPr/>
      </dsp:nvSpPr>
      <dsp:spPr>
        <a:xfrm>
          <a:off x="1401402" y="2228505"/>
          <a:ext cx="1666531" cy="570576"/>
        </a:xfrm>
        <a:custGeom>
          <a:avLst/>
          <a:gdLst/>
          <a:ahLst/>
          <a:cxnLst/>
          <a:rect l="0" t="0" r="0" b="0"/>
          <a:pathLst>
            <a:path>
              <a:moveTo>
                <a:pt x="1666531" y="0"/>
              </a:moveTo>
              <a:lnTo>
                <a:pt x="1666531" y="336212"/>
              </a:lnTo>
              <a:lnTo>
                <a:pt x="0" y="336212"/>
              </a:lnTo>
              <a:lnTo>
                <a:pt x="0" y="570576"/>
              </a:lnTo>
            </a:path>
          </a:pathLst>
        </a:custGeom>
        <a:noFill/>
        <a:ln w="63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DD01810-950C-4040-B4DA-E284271B9AFB}">
      <dsp:nvSpPr>
        <dsp:cNvPr id="0" name=""/>
        <dsp:cNvSpPr/>
      </dsp:nvSpPr>
      <dsp:spPr>
        <a:xfrm>
          <a:off x="3022214" y="1235313"/>
          <a:ext cx="91440" cy="366880"/>
        </a:xfrm>
        <a:custGeom>
          <a:avLst/>
          <a:gdLst/>
          <a:ahLst/>
          <a:cxnLst/>
          <a:rect l="0" t="0" r="0" b="0"/>
          <a:pathLst>
            <a:path>
              <a:moveTo>
                <a:pt x="45720" y="0"/>
              </a:moveTo>
              <a:lnTo>
                <a:pt x="45720" y="366880"/>
              </a:lnTo>
            </a:path>
          </a:pathLst>
        </a:custGeom>
        <a:noFill/>
        <a:ln w="63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3D346C7-A8D0-47A9-8FA9-73BC8A080155}">
      <dsp:nvSpPr>
        <dsp:cNvPr id="0" name=""/>
        <dsp:cNvSpPr/>
      </dsp:nvSpPr>
      <dsp:spPr>
        <a:xfrm>
          <a:off x="1642228" y="553347"/>
          <a:ext cx="2851411" cy="681966"/>
        </a:xfrm>
        <a:prstGeom prst="roundRect">
          <a:avLst/>
        </a:prstGeom>
        <a:solidFill>
          <a:srgbClr val="6DC0FF"/>
        </a:solidFill>
        <a:ln w="63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Newborn (DH, WH, SDH, RH &amp; PHC)</a:t>
          </a:r>
        </a:p>
      </dsp:txBody>
      <dsp:txXfrm>
        <a:off x="1675519" y="586638"/>
        <a:ext cx="2784829" cy="615384"/>
      </dsp:txXfrm>
    </dsp:sp>
    <dsp:sp modelId="{0CBA5D39-DFD7-4A99-8CC6-D43193375339}">
      <dsp:nvSpPr>
        <dsp:cNvPr id="0" name=""/>
        <dsp:cNvSpPr/>
      </dsp:nvSpPr>
      <dsp:spPr>
        <a:xfrm>
          <a:off x="1595031" y="1602194"/>
          <a:ext cx="2945804" cy="626310"/>
        </a:xfrm>
        <a:prstGeom prst="roundRect">
          <a:avLst/>
        </a:prstGeom>
        <a:solidFill>
          <a:schemeClr val="lt1"/>
        </a:solidFill>
        <a:ln w="63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US" sz="1400" kern="1200" dirty="0"/>
            <a:t>Dry Blood Spot sample collected using Heel prick method</a:t>
          </a:r>
        </a:p>
      </dsp:txBody>
      <dsp:txXfrm>
        <a:off x="1625605" y="1632768"/>
        <a:ext cx="2884656" cy="565162"/>
      </dsp:txXfrm>
    </dsp:sp>
    <dsp:sp modelId="{B5AE0728-0039-475E-BBB6-15D2A1202695}">
      <dsp:nvSpPr>
        <dsp:cNvPr id="0" name=""/>
        <dsp:cNvSpPr/>
      </dsp:nvSpPr>
      <dsp:spPr>
        <a:xfrm>
          <a:off x="1521" y="2799082"/>
          <a:ext cx="2799761" cy="557876"/>
        </a:xfrm>
        <a:prstGeom prst="roundRect">
          <a:avLst/>
        </a:prstGeom>
        <a:solidFill>
          <a:schemeClr val="accent2">
            <a:lumMod val="40000"/>
            <a:lumOff val="60000"/>
          </a:schemeClr>
        </a:solidFill>
        <a:ln w="63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POSITIVE for disease</a:t>
          </a:r>
        </a:p>
      </dsp:txBody>
      <dsp:txXfrm>
        <a:off x="28754" y="2826315"/>
        <a:ext cx="2745295" cy="503410"/>
      </dsp:txXfrm>
    </dsp:sp>
    <dsp:sp modelId="{4AA6FAE2-AAC3-437C-B09B-1A4DB20C882A}">
      <dsp:nvSpPr>
        <dsp:cNvPr id="0" name=""/>
        <dsp:cNvSpPr/>
      </dsp:nvSpPr>
      <dsp:spPr>
        <a:xfrm>
          <a:off x="701461" y="3757789"/>
          <a:ext cx="2931653" cy="684288"/>
        </a:xfrm>
        <a:prstGeom prst="roundRect">
          <a:avLst/>
        </a:prstGeom>
        <a:solidFill>
          <a:srgbClr val="FFFF00"/>
        </a:solidFill>
        <a:ln w="63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Repeat confirmatory testing at 6 months of age* </a:t>
          </a:r>
        </a:p>
      </dsp:txBody>
      <dsp:txXfrm>
        <a:off x="734865" y="3791193"/>
        <a:ext cx="2864845" cy="617480"/>
      </dsp:txXfrm>
    </dsp:sp>
    <dsp:sp modelId="{EC5C9C6C-52A4-4ED1-B24B-90976F969B14}">
      <dsp:nvSpPr>
        <dsp:cNvPr id="0" name=""/>
        <dsp:cNvSpPr/>
      </dsp:nvSpPr>
      <dsp:spPr>
        <a:xfrm>
          <a:off x="3270011" y="2799082"/>
          <a:ext cx="2864334" cy="563400"/>
        </a:xfrm>
        <a:prstGeom prst="roundRect">
          <a:avLst/>
        </a:prstGeom>
        <a:solidFill>
          <a:schemeClr val="accent3">
            <a:lumMod val="20000"/>
            <a:lumOff val="80000"/>
          </a:schemeClr>
        </a:solidFill>
        <a:ln w="63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Negative (nothing to be done further)</a:t>
          </a:r>
        </a:p>
      </dsp:txBody>
      <dsp:txXfrm>
        <a:off x="3297514" y="2826585"/>
        <a:ext cx="2809328" cy="508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30632-9EB0-41CA-9F64-FB0506F7F6AF}">
      <dsp:nvSpPr>
        <dsp:cNvPr id="0" name=""/>
        <dsp:cNvSpPr/>
      </dsp:nvSpPr>
      <dsp:spPr>
        <a:xfrm>
          <a:off x="2129617" y="13534"/>
          <a:ext cx="2051851" cy="1475727"/>
        </a:xfrm>
        <a:prstGeom prst="ellipse">
          <a:avLst/>
        </a:prstGeom>
        <a:solidFill>
          <a:schemeClr val="accent2">
            <a:lumMod val="20000"/>
            <a:lumOff val="8000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Arial" pitchFamily="34" charset="0"/>
              <a:cs typeface="Arial" pitchFamily="34" charset="0"/>
            </a:rPr>
            <a:t>Line list of carriers, disease and normal individuals have to be downloaded from the portal.</a:t>
          </a:r>
        </a:p>
      </dsp:txBody>
      <dsp:txXfrm>
        <a:off x="2430104" y="229649"/>
        <a:ext cx="1450877" cy="1043497"/>
      </dsp:txXfrm>
    </dsp:sp>
    <dsp:sp modelId="{5E1A3A05-5A5A-472A-8817-8448D09732E7}">
      <dsp:nvSpPr>
        <dsp:cNvPr id="0" name=""/>
        <dsp:cNvSpPr/>
      </dsp:nvSpPr>
      <dsp:spPr>
        <a:xfrm rot="3324275">
          <a:off x="3619034" y="1454955"/>
          <a:ext cx="387082" cy="4980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itchFamily="34" charset="0"/>
            <a:cs typeface="Arial" pitchFamily="34" charset="0"/>
          </a:endParaRPr>
        </a:p>
      </dsp:txBody>
      <dsp:txXfrm>
        <a:off x="3644130" y="1506771"/>
        <a:ext cx="270957" cy="298834"/>
      </dsp:txXfrm>
    </dsp:sp>
    <dsp:sp modelId="{2E0B732E-A592-4A2D-86BA-15B965A7B982}">
      <dsp:nvSpPr>
        <dsp:cNvPr id="0" name=""/>
        <dsp:cNvSpPr/>
      </dsp:nvSpPr>
      <dsp:spPr>
        <a:xfrm>
          <a:off x="3555056" y="1920729"/>
          <a:ext cx="1831894" cy="1475727"/>
        </a:xfrm>
        <a:prstGeom prst="ellipse">
          <a:avLst/>
        </a:prstGeom>
        <a:solidFill>
          <a:schemeClr val="accent2">
            <a:lumMod val="20000"/>
            <a:lumOff val="8000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Arial" pitchFamily="34" charset="0"/>
              <a:cs typeface="Arial" pitchFamily="34" charset="0"/>
            </a:rPr>
            <a:t>Then it is translated into the local language, verified and de-duplicated.</a:t>
          </a:r>
        </a:p>
      </dsp:txBody>
      <dsp:txXfrm>
        <a:off x="3823331" y="2136844"/>
        <a:ext cx="1295344" cy="1043497"/>
      </dsp:txXfrm>
    </dsp:sp>
    <dsp:sp modelId="{8669CAB3-54D9-4F1E-A696-194197202D43}">
      <dsp:nvSpPr>
        <dsp:cNvPr id="0" name=""/>
        <dsp:cNvSpPr/>
      </dsp:nvSpPr>
      <dsp:spPr>
        <a:xfrm rot="10800799">
          <a:off x="2999787" y="2507165"/>
          <a:ext cx="373678" cy="4980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itchFamily="34" charset="0"/>
            <a:cs typeface="Arial" pitchFamily="34" charset="0"/>
          </a:endParaRPr>
        </a:p>
      </dsp:txBody>
      <dsp:txXfrm rot="10800000">
        <a:off x="3111890" y="2606790"/>
        <a:ext cx="261575" cy="298834"/>
      </dsp:txXfrm>
    </dsp:sp>
    <dsp:sp modelId="{4989A83A-2FEE-41A5-B2D8-C48D761D2161}">
      <dsp:nvSpPr>
        <dsp:cNvPr id="0" name=""/>
        <dsp:cNvSpPr/>
      </dsp:nvSpPr>
      <dsp:spPr>
        <a:xfrm>
          <a:off x="916297" y="1920128"/>
          <a:ext cx="1933704" cy="1475727"/>
        </a:xfrm>
        <a:prstGeom prst="ellipse">
          <a:avLst/>
        </a:prstGeom>
        <a:solidFill>
          <a:schemeClr val="accent2">
            <a:lumMod val="20000"/>
            <a:lumOff val="8000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Arial" pitchFamily="34" charset="0"/>
              <a:cs typeface="Arial" pitchFamily="34" charset="0"/>
            </a:rPr>
            <a:t>It is then sent to the printing agency which we again takes 1-2 months time to supply the cards.</a:t>
          </a:r>
        </a:p>
      </dsp:txBody>
      <dsp:txXfrm>
        <a:off x="1199481" y="2136243"/>
        <a:ext cx="1367336" cy="1043497"/>
      </dsp:txXfrm>
    </dsp:sp>
    <dsp:sp modelId="{E3B88D00-7CE3-4B0A-AA75-41F49661D8B6}">
      <dsp:nvSpPr>
        <dsp:cNvPr id="0" name=""/>
        <dsp:cNvSpPr/>
      </dsp:nvSpPr>
      <dsp:spPr>
        <a:xfrm rot="18223065">
          <a:off x="2189710" y="1404167"/>
          <a:ext cx="372044" cy="4980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itchFamily="34" charset="0"/>
            <a:cs typeface="Arial" pitchFamily="34" charset="0"/>
          </a:endParaRPr>
        </a:p>
      </dsp:txBody>
      <dsp:txXfrm>
        <a:off x="2214538" y="1550198"/>
        <a:ext cx="260431" cy="298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5D083-2304-4A44-99ED-1D937D21E1AB}">
      <dsp:nvSpPr>
        <dsp:cNvPr id="0" name=""/>
        <dsp:cNvSpPr/>
      </dsp:nvSpPr>
      <dsp:spPr>
        <a:xfrm>
          <a:off x="2137559" y="0"/>
          <a:ext cx="4227613" cy="543375"/>
        </a:xfrm>
        <a:prstGeom prst="roundRect">
          <a:avLst>
            <a:gd name="adj" fmla="val 10000"/>
          </a:avLst>
        </a:prstGeom>
        <a:solidFill>
          <a:schemeClr val="lt1"/>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Screening in outreach camps / tribal schools/ healthcare facilities</a:t>
          </a:r>
        </a:p>
      </dsp:txBody>
      <dsp:txXfrm>
        <a:off x="2153474" y="15915"/>
        <a:ext cx="4195783" cy="511545"/>
      </dsp:txXfrm>
    </dsp:sp>
    <dsp:sp modelId="{8A67C9CF-F306-4BAA-805B-5A270068D7BF}">
      <dsp:nvSpPr>
        <dsp:cNvPr id="0" name=""/>
        <dsp:cNvSpPr/>
      </dsp:nvSpPr>
      <dsp:spPr>
        <a:xfrm>
          <a:off x="4199276" y="543375"/>
          <a:ext cx="91440" cy="96734"/>
        </a:xfrm>
        <a:custGeom>
          <a:avLst/>
          <a:gdLst/>
          <a:ahLst/>
          <a:cxnLst/>
          <a:rect l="0" t="0" r="0" b="0"/>
          <a:pathLst>
            <a:path>
              <a:moveTo>
                <a:pt x="52089" y="0"/>
              </a:moveTo>
              <a:lnTo>
                <a:pt x="52089" y="48367"/>
              </a:lnTo>
              <a:lnTo>
                <a:pt x="45720" y="48367"/>
              </a:lnTo>
              <a:lnTo>
                <a:pt x="45720" y="96734"/>
              </a:lnTo>
            </a:path>
          </a:pathLst>
        </a:custGeom>
        <a:no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813CC1F7-8E21-4563-9657-E4DE66C566E3}">
      <dsp:nvSpPr>
        <dsp:cNvPr id="0" name=""/>
        <dsp:cNvSpPr/>
      </dsp:nvSpPr>
      <dsp:spPr>
        <a:xfrm>
          <a:off x="2862212" y="640110"/>
          <a:ext cx="2765568" cy="377124"/>
        </a:xfrm>
        <a:prstGeom prst="roundRect">
          <a:avLst>
            <a:gd name="adj" fmla="val 10000"/>
          </a:avLst>
        </a:prstGeom>
        <a:solidFill>
          <a:schemeClr val="lt1"/>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Solubility test positive </a:t>
          </a:r>
        </a:p>
      </dsp:txBody>
      <dsp:txXfrm>
        <a:off x="2873258" y="651156"/>
        <a:ext cx="2743476" cy="355032"/>
      </dsp:txXfrm>
    </dsp:sp>
    <dsp:sp modelId="{15BB0D82-52AB-40BD-BB7B-68E4CA3314A6}">
      <dsp:nvSpPr>
        <dsp:cNvPr id="0" name=""/>
        <dsp:cNvSpPr/>
      </dsp:nvSpPr>
      <dsp:spPr>
        <a:xfrm>
          <a:off x="4199276" y="1017234"/>
          <a:ext cx="91440" cy="173864"/>
        </a:xfrm>
        <a:custGeom>
          <a:avLst/>
          <a:gdLst/>
          <a:ahLst/>
          <a:cxnLst/>
          <a:rect l="0" t="0" r="0" b="0"/>
          <a:pathLst>
            <a:path>
              <a:moveTo>
                <a:pt x="45720" y="0"/>
              </a:moveTo>
              <a:lnTo>
                <a:pt x="45720" y="86932"/>
              </a:lnTo>
              <a:lnTo>
                <a:pt x="52089" y="86932"/>
              </a:lnTo>
              <a:lnTo>
                <a:pt x="52089" y="173864"/>
              </a:lnTo>
            </a:path>
          </a:pathLst>
        </a:custGeom>
        <a:no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05912933-C83A-44F8-9CFE-1A7436CE716A}">
      <dsp:nvSpPr>
        <dsp:cNvPr id="0" name=""/>
        <dsp:cNvSpPr/>
      </dsp:nvSpPr>
      <dsp:spPr>
        <a:xfrm>
          <a:off x="2868582" y="1191099"/>
          <a:ext cx="2765568" cy="377124"/>
        </a:xfrm>
        <a:prstGeom prst="roundRect">
          <a:avLst>
            <a:gd name="adj" fmla="val 10000"/>
          </a:avLst>
        </a:prstGeom>
        <a:solidFill>
          <a:schemeClr val="accent3">
            <a:lumMod val="40000"/>
            <a:lumOff val="60000"/>
          </a:schemeClr>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Confirmation with HPLC</a:t>
          </a:r>
        </a:p>
      </dsp:txBody>
      <dsp:txXfrm>
        <a:off x="2879628" y="1202145"/>
        <a:ext cx="2743476" cy="355032"/>
      </dsp:txXfrm>
    </dsp:sp>
    <dsp:sp modelId="{22331108-3231-4FC5-A6AD-9C1B7935A4B2}">
      <dsp:nvSpPr>
        <dsp:cNvPr id="0" name=""/>
        <dsp:cNvSpPr/>
      </dsp:nvSpPr>
      <dsp:spPr>
        <a:xfrm>
          <a:off x="4205646" y="1568224"/>
          <a:ext cx="91440" cy="235952"/>
        </a:xfrm>
        <a:custGeom>
          <a:avLst/>
          <a:gdLst/>
          <a:ahLst/>
          <a:cxnLst/>
          <a:rect l="0" t="0" r="0" b="0"/>
          <a:pathLst>
            <a:path>
              <a:moveTo>
                <a:pt x="45720" y="0"/>
              </a:moveTo>
              <a:lnTo>
                <a:pt x="45720" y="235952"/>
              </a:lnTo>
            </a:path>
          </a:pathLst>
        </a:custGeom>
        <a:no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C4834167-BC1F-4214-BF39-D6CFA2549888}">
      <dsp:nvSpPr>
        <dsp:cNvPr id="0" name=""/>
        <dsp:cNvSpPr/>
      </dsp:nvSpPr>
      <dsp:spPr>
        <a:xfrm>
          <a:off x="2868582" y="1804176"/>
          <a:ext cx="2765568" cy="377124"/>
        </a:xfrm>
        <a:prstGeom prst="roundRect">
          <a:avLst>
            <a:gd name="adj" fmla="val 10000"/>
          </a:avLst>
        </a:prstGeom>
        <a:solidFill>
          <a:schemeClr val="lt1"/>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Holistic Management</a:t>
          </a:r>
        </a:p>
      </dsp:txBody>
      <dsp:txXfrm>
        <a:off x="2879628" y="1815222"/>
        <a:ext cx="2743476" cy="355032"/>
      </dsp:txXfrm>
    </dsp:sp>
    <dsp:sp modelId="{0E80E28A-4D49-4575-AAEA-F85C7E3D8382}">
      <dsp:nvSpPr>
        <dsp:cNvPr id="0" name=""/>
        <dsp:cNvSpPr/>
      </dsp:nvSpPr>
      <dsp:spPr>
        <a:xfrm>
          <a:off x="754851" y="2181301"/>
          <a:ext cx="3496514" cy="595995"/>
        </a:xfrm>
        <a:custGeom>
          <a:avLst/>
          <a:gdLst/>
          <a:ahLst/>
          <a:cxnLst/>
          <a:rect l="0" t="0" r="0" b="0"/>
          <a:pathLst>
            <a:path>
              <a:moveTo>
                <a:pt x="3496514" y="0"/>
              </a:moveTo>
              <a:lnTo>
                <a:pt x="3496514" y="297997"/>
              </a:lnTo>
              <a:lnTo>
                <a:pt x="0" y="297997"/>
              </a:lnTo>
              <a:lnTo>
                <a:pt x="0" y="595995"/>
              </a:lnTo>
            </a:path>
          </a:pathLst>
        </a:custGeom>
        <a:no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40161E0B-3247-4231-94B0-6526AF6CEAEB}">
      <dsp:nvSpPr>
        <dsp:cNvPr id="0" name=""/>
        <dsp:cNvSpPr/>
      </dsp:nvSpPr>
      <dsp:spPr>
        <a:xfrm>
          <a:off x="603" y="2777296"/>
          <a:ext cx="1508495" cy="484202"/>
        </a:xfrm>
        <a:prstGeom prst="roundRect">
          <a:avLst>
            <a:gd name="adj" fmla="val 10000"/>
          </a:avLst>
        </a:prstGeom>
        <a:solidFill>
          <a:schemeClr val="accent1">
            <a:lumMod val="40000"/>
            <a:lumOff val="60000"/>
          </a:schemeClr>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Preventive</a:t>
          </a:r>
        </a:p>
      </dsp:txBody>
      <dsp:txXfrm>
        <a:off x="14785" y="2791478"/>
        <a:ext cx="1480131" cy="455838"/>
      </dsp:txXfrm>
    </dsp:sp>
    <dsp:sp modelId="{C33C5F4C-582C-403A-97AC-4ADAA47E4EF0}">
      <dsp:nvSpPr>
        <dsp:cNvPr id="0" name=""/>
        <dsp:cNvSpPr/>
      </dsp:nvSpPr>
      <dsp:spPr>
        <a:xfrm>
          <a:off x="2503109" y="2181301"/>
          <a:ext cx="1748257" cy="595995"/>
        </a:xfrm>
        <a:custGeom>
          <a:avLst/>
          <a:gdLst/>
          <a:ahLst/>
          <a:cxnLst/>
          <a:rect l="0" t="0" r="0" b="0"/>
          <a:pathLst>
            <a:path>
              <a:moveTo>
                <a:pt x="1748257" y="0"/>
              </a:moveTo>
              <a:lnTo>
                <a:pt x="1748257" y="297997"/>
              </a:lnTo>
              <a:lnTo>
                <a:pt x="0" y="297997"/>
              </a:lnTo>
              <a:lnTo>
                <a:pt x="0" y="595995"/>
              </a:lnTo>
            </a:path>
          </a:pathLst>
        </a:custGeom>
        <a:no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1A224A55-AAC0-47C2-AE29-E9B5729B2DEA}">
      <dsp:nvSpPr>
        <dsp:cNvPr id="0" name=""/>
        <dsp:cNvSpPr/>
      </dsp:nvSpPr>
      <dsp:spPr>
        <a:xfrm>
          <a:off x="1748861" y="2777296"/>
          <a:ext cx="1508495" cy="484202"/>
        </a:xfrm>
        <a:prstGeom prst="roundRect">
          <a:avLst>
            <a:gd name="adj" fmla="val 10000"/>
          </a:avLst>
        </a:prstGeom>
        <a:solidFill>
          <a:schemeClr val="accent1">
            <a:lumMod val="40000"/>
            <a:lumOff val="60000"/>
          </a:schemeClr>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Therapeutic</a:t>
          </a:r>
        </a:p>
      </dsp:txBody>
      <dsp:txXfrm>
        <a:off x="1763043" y="2791478"/>
        <a:ext cx="1480131" cy="455838"/>
      </dsp:txXfrm>
    </dsp:sp>
    <dsp:sp modelId="{CF2DCCAA-F0DF-4872-8A0D-4F2F94D2E87E}">
      <dsp:nvSpPr>
        <dsp:cNvPr id="0" name=""/>
        <dsp:cNvSpPr/>
      </dsp:nvSpPr>
      <dsp:spPr>
        <a:xfrm>
          <a:off x="4205646" y="2181301"/>
          <a:ext cx="91440" cy="595995"/>
        </a:xfrm>
        <a:custGeom>
          <a:avLst/>
          <a:gdLst/>
          <a:ahLst/>
          <a:cxnLst/>
          <a:rect l="0" t="0" r="0" b="0"/>
          <a:pathLst>
            <a:path>
              <a:moveTo>
                <a:pt x="45720" y="0"/>
              </a:moveTo>
              <a:lnTo>
                <a:pt x="45720" y="595995"/>
              </a:lnTo>
            </a:path>
          </a:pathLst>
        </a:custGeom>
        <a:no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C19F4FB6-9139-44FE-B38F-A199C954171B}">
      <dsp:nvSpPr>
        <dsp:cNvPr id="0" name=""/>
        <dsp:cNvSpPr/>
      </dsp:nvSpPr>
      <dsp:spPr>
        <a:xfrm>
          <a:off x="3497118" y="2777296"/>
          <a:ext cx="1508495" cy="484202"/>
        </a:xfrm>
        <a:prstGeom prst="roundRect">
          <a:avLst>
            <a:gd name="adj" fmla="val 10000"/>
          </a:avLst>
        </a:prstGeom>
        <a:solidFill>
          <a:schemeClr val="accent1">
            <a:lumMod val="40000"/>
            <a:lumOff val="60000"/>
          </a:schemeClr>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Crisis Management</a:t>
          </a:r>
        </a:p>
      </dsp:txBody>
      <dsp:txXfrm>
        <a:off x="3511300" y="2791478"/>
        <a:ext cx="1480131" cy="455838"/>
      </dsp:txXfrm>
    </dsp:sp>
    <dsp:sp modelId="{9A6D4D69-67BF-4451-9FC0-7CA043EBBF1D}">
      <dsp:nvSpPr>
        <dsp:cNvPr id="0" name=""/>
        <dsp:cNvSpPr/>
      </dsp:nvSpPr>
      <dsp:spPr>
        <a:xfrm>
          <a:off x="4251366" y="2181301"/>
          <a:ext cx="1748257" cy="595995"/>
        </a:xfrm>
        <a:custGeom>
          <a:avLst/>
          <a:gdLst/>
          <a:ahLst/>
          <a:cxnLst/>
          <a:rect l="0" t="0" r="0" b="0"/>
          <a:pathLst>
            <a:path>
              <a:moveTo>
                <a:pt x="0" y="0"/>
              </a:moveTo>
              <a:lnTo>
                <a:pt x="0" y="297997"/>
              </a:lnTo>
              <a:lnTo>
                <a:pt x="1748257" y="297997"/>
              </a:lnTo>
              <a:lnTo>
                <a:pt x="1748257" y="595995"/>
              </a:lnTo>
            </a:path>
          </a:pathLst>
        </a:custGeom>
        <a:no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524F43F7-B73A-45AA-AA45-D7C61AD111DB}">
      <dsp:nvSpPr>
        <dsp:cNvPr id="0" name=""/>
        <dsp:cNvSpPr/>
      </dsp:nvSpPr>
      <dsp:spPr>
        <a:xfrm>
          <a:off x="5245376" y="2777296"/>
          <a:ext cx="1508495" cy="484202"/>
        </a:xfrm>
        <a:prstGeom prst="roundRect">
          <a:avLst>
            <a:gd name="adj" fmla="val 10000"/>
          </a:avLst>
        </a:prstGeom>
        <a:solidFill>
          <a:schemeClr val="accent1">
            <a:lumMod val="40000"/>
            <a:lumOff val="60000"/>
          </a:schemeClr>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Rehabilitative</a:t>
          </a:r>
        </a:p>
      </dsp:txBody>
      <dsp:txXfrm>
        <a:off x="5259558" y="2791478"/>
        <a:ext cx="1480131" cy="455838"/>
      </dsp:txXfrm>
    </dsp:sp>
    <dsp:sp modelId="{0F62F02F-D02F-4323-885D-BEC77292FB52}">
      <dsp:nvSpPr>
        <dsp:cNvPr id="0" name=""/>
        <dsp:cNvSpPr/>
      </dsp:nvSpPr>
      <dsp:spPr>
        <a:xfrm>
          <a:off x="4251366" y="2181301"/>
          <a:ext cx="3496514" cy="595995"/>
        </a:xfrm>
        <a:custGeom>
          <a:avLst/>
          <a:gdLst/>
          <a:ahLst/>
          <a:cxnLst/>
          <a:rect l="0" t="0" r="0" b="0"/>
          <a:pathLst>
            <a:path>
              <a:moveTo>
                <a:pt x="0" y="0"/>
              </a:moveTo>
              <a:lnTo>
                <a:pt x="0" y="297997"/>
              </a:lnTo>
              <a:lnTo>
                <a:pt x="3496514" y="297997"/>
              </a:lnTo>
              <a:lnTo>
                <a:pt x="3496514" y="595995"/>
              </a:lnTo>
            </a:path>
          </a:pathLst>
        </a:custGeom>
        <a:no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11B09F79-07A7-4194-AC31-560998C2D13C}">
      <dsp:nvSpPr>
        <dsp:cNvPr id="0" name=""/>
        <dsp:cNvSpPr/>
      </dsp:nvSpPr>
      <dsp:spPr>
        <a:xfrm>
          <a:off x="6993633" y="2777296"/>
          <a:ext cx="1508495" cy="484202"/>
        </a:xfrm>
        <a:prstGeom prst="roundRect">
          <a:avLst>
            <a:gd name="adj" fmla="val 10000"/>
          </a:avLst>
        </a:prstGeom>
        <a:solidFill>
          <a:schemeClr val="accent1">
            <a:lumMod val="40000"/>
            <a:lumOff val="60000"/>
          </a:schemeClr>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Counseling</a:t>
          </a:r>
        </a:p>
      </dsp:txBody>
      <dsp:txXfrm>
        <a:off x="7007815" y="2791478"/>
        <a:ext cx="1480131" cy="455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700A6-068B-4789-BAC1-BF11D40D0BC6}">
      <dsp:nvSpPr>
        <dsp:cNvPr id="0" name=""/>
        <dsp:cNvSpPr/>
      </dsp:nvSpPr>
      <dsp:spPr>
        <a:xfrm>
          <a:off x="0" y="2986"/>
          <a:ext cx="787169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33EA3-B56E-4493-961C-8E166C331383}">
      <dsp:nvSpPr>
        <dsp:cNvPr id="0" name=""/>
        <dsp:cNvSpPr/>
      </dsp:nvSpPr>
      <dsp:spPr>
        <a:xfrm>
          <a:off x="0" y="2986"/>
          <a:ext cx="7871695" cy="87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itchFamily="34" charset="0"/>
              <a:cs typeface="Arial" pitchFamily="34" charset="0"/>
            </a:rPr>
            <a:t>1. </a:t>
          </a:r>
          <a:r>
            <a:rPr lang="en-US" sz="1800" b="1" kern="1200" dirty="0">
              <a:latin typeface="Arial" pitchFamily="34" charset="0"/>
              <a:cs typeface="Arial" pitchFamily="34" charset="0"/>
            </a:rPr>
            <a:t>All individuals </a:t>
          </a:r>
          <a:r>
            <a:rPr lang="en-US" sz="1800" kern="1200" dirty="0">
              <a:latin typeface="Arial" pitchFamily="34" charset="0"/>
              <a:cs typeface="Arial" pitchFamily="34" charset="0"/>
            </a:rPr>
            <a:t>with SCD are initiated on treatment with Hydroxyurea irrespective of crisis episodes or severity of symptoms. </a:t>
          </a:r>
        </a:p>
      </dsp:txBody>
      <dsp:txXfrm>
        <a:off x="0" y="2986"/>
        <a:ext cx="7871695" cy="873605"/>
      </dsp:txXfrm>
    </dsp:sp>
    <dsp:sp modelId="{80AA6BD1-9445-4F48-A5F2-14D4492005D7}">
      <dsp:nvSpPr>
        <dsp:cNvPr id="0" name=""/>
        <dsp:cNvSpPr/>
      </dsp:nvSpPr>
      <dsp:spPr>
        <a:xfrm>
          <a:off x="0" y="876592"/>
          <a:ext cx="787169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A9315-8104-466C-8851-C72EE30E6437}">
      <dsp:nvSpPr>
        <dsp:cNvPr id="0" name=""/>
        <dsp:cNvSpPr/>
      </dsp:nvSpPr>
      <dsp:spPr>
        <a:xfrm>
          <a:off x="0" y="876592"/>
          <a:ext cx="7871695" cy="87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itchFamily="34" charset="0"/>
              <a:cs typeface="Arial" pitchFamily="34" charset="0"/>
            </a:rPr>
            <a:t>2. Funds have been allocated to districts for local procurement of Hydroxyurea.</a:t>
          </a:r>
        </a:p>
      </dsp:txBody>
      <dsp:txXfrm>
        <a:off x="0" y="876592"/>
        <a:ext cx="7871695" cy="873605"/>
      </dsp:txXfrm>
    </dsp:sp>
    <dsp:sp modelId="{E31D9E09-AC68-4221-86BE-5FA16A56ED1A}">
      <dsp:nvSpPr>
        <dsp:cNvPr id="0" name=""/>
        <dsp:cNvSpPr/>
      </dsp:nvSpPr>
      <dsp:spPr>
        <a:xfrm>
          <a:off x="0" y="1750197"/>
          <a:ext cx="787169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6408B-2260-4B7A-ADFE-C96EB43B1CD2}">
      <dsp:nvSpPr>
        <dsp:cNvPr id="0" name=""/>
        <dsp:cNvSpPr/>
      </dsp:nvSpPr>
      <dsp:spPr>
        <a:xfrm>
          <a:off x="0" y="1750197"/>
          <a:ext cx="7871695" cy="87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itchFamily="34" charset="0"/>
              <a:cs typeface="Arial" pitchFamily="34" charset="0"/>
            </a:rPr>
            <a:t>3. Hydroxyurea to be prescribed up to </a:t>
          </a:r>
          <a:r>
            <a:rPr lang="en-US" sz="1800" b="1" kern="1200" dirty="0">
              <a:latin typeface="Arial" pitchFamily="34" charset="0"/>
              <a:cs typeface="Arial" pitchFamily="34" charset="0"/>
            </a:rPr>
            <a:t>PHC* level</a:t>
          </a:r>
          <a:r>
            <a:rPr lang="en-US" sz="1800" kern="1200" dirty="0">
              <a:latin typeface="Arial" pitchFamily="34" charset="0"/>
              <a:cs typeface="Arial" pitchFamily="34" charset="0"/>
            </a:rPr>
            <a:t>. Facility for baseline investigations (CBC,LFT,RFT) has been made available at all PHCs to ensure that all patients can be started on Hydroxyurea.  </a:t>
          </a:r>
        </a:p>
      </dsp:txBody>
      <dsp:txXfrm>
        <a:off x="0" y="1750197"/>
        <a:ext cx="7871695" cy="873605"/>
      </dsp:txXfrm>
    </dsp:sp>
    <dsp:sp modelId="{E8965811-6289-4D48-9DDD-5DFCE8887C28}">
      <dsp:nvSpPr>
        <dsp:cNvPr id="0" name=""/>
        <dsp:cNvSpPr/>
      </dsp:nvSpPr>
      <dsp:spPr>
        <a:xfrm>
          <a:off x="0" y="2623803"/>
          <a:ext cx="787169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B1359-0CDD-4FC0-A640-814F365A847C}">
      <dsp:nvSpPr>
        <dsp:cNvPr id="0" name=""/>
        <dsp:cNvSpPr/>
      </dsp:nvSpPr>
      <dsp:spPr>
        <a:xfrm>
          <a:off x="0" y="2623803"/>
          <a:ext cx="7871695" cy="87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itchFamily="34" charset="0"/>
              <a:cs typeface="Arial" pitchFamily="34" charset="0"/>
            </a:rPr>
            <a:t>4. Sickle cell </a:t>
          </a:r>
          <a:r>
            <a:rPr lang="en-US" sz="1800" b="1" kern="1200" dirty="0">
              <a:latin typeface="Arial" pitchFamily="34" charset="0"/>
              <a:cs typeface="Arial" pitchFamily="34" charset="0"/>
            </a:rPr>
            <a:t>treatment card </a:t>
          </a:r>
          <a:r>
            <a:rPr lang="en-US" sz="1800" kern="1200" dirty="0">
              <a:latin typeface="Arial" pitchFamily="34" charset="0"/>
              <a:cs typeface="Arial" pitchFamily="34" charset="0"/>
            </a:rPr>
            <a:t>is being developed to be create longitudinal treatment records and improve adherence of SCD patients.</a:t>
          </a:r>
        </a:p>
      </dsp:txBody>
      <dsp:txXfrm>
        <a:off x="0" y="2623803"/>
        <a:ext cx="7871695" cy="873605"/>
      </dsp:txXfrm>
    </dsp:sp>
    <dsp:sp modelId="{1A90C485-E09D-4195-8C86-90918721A3A3}">
      <dsp:nvSpPr>
        <dsp:cNvPr id="0" name=""/>
        <dsp:cNvSpPr/>
      </dsp:nvSpPr>
      <dsp:spPr>
        <a:xfrm>
          <a:off x="0" y="3497409"/>
          <a:ext cx="787169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7E433-C594-4410-AA74-540BCD5FA2B3}">
      <dsp:nvSpPr>
        <dsp:cNvPr id="0" name=""/>
        <dsp:cNvSpPr/>
      </dsp:nvSpPr>
      <dsp:spPr>
        <a:xfrm>
          <a:off x="0" y="3497409"/>
          <a:ext cx="7871695" cy="87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itchFamily="34" charset="0"/>
              <a:cs typeface="Arial" pitchFamily="34" charset="0"/>
            </a:rPr>
            <a:t>5. HU is now being included in the </a:t>
          </a:r>
          <a:r>
            <a:rPr lang="en-US" sz="1800" b="1" kern="1200" dirty="0">
              <a:latin typeface="Arial" pitchFamily="34" charset="0"/>
              <a:cs typeface="Arial" pitchFamily="34" charset="0"/>
            </a:rPr>
            <a:t>state EDL. </a:t>
          </a:r>
          <a:r>
            <a:rPr lang="en-US" sz="1800" b="0" kern="1200" dirty="0">
              <a:latin typeface="Arial" pitchFamily="34" charset="0"/>
              <a:cs typeface="Arial" pitchFamily="34" charset="0"/>
            </a:rPr>
            <a:t>Efforts are being made to ensure uninterrupted supply of Hydroxyurea </a:t>
          </a:r>
        </a:p>
      </dsp:txBody>
      <dsp:txXfrm>
        <a:off x="0" y="3497409"/>
        <a:ext cx="7871695" cy="873605"/>
      </dsp:txXfrm>
    </dsp:sp>
    <dsp:sp modelId="{6733D826-06CC-450E-9127-8E2B3ECE0AEB}">
      <dsp:nvSpPr>
        <dsp:cNvPr id="0" name=""/>
        <dsp:cNvSpPr/>
      </dsp:nvSpPr>
      <dsp:spPr>
        <a:xfrm>
          <a:off x="0" y="4371014"/>
          <a:ext cx="7871695" cy="4572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108F1-F0E0-43A4-9E1E-A29E5D77A2E4}">
      <dsp:nvSpPr>
        <dsp:cNvPr id="0" name=""/>
        <dsp:cNvSpPr/>
      </dsp:nvSpPr>
      <dsp:spPr>
        <a:xfrm>
          <a:off x="0" y="4416734"/>
          <a:ext cx="7871695" cy="87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Arial" pitchFamily="34" charset="0"/>
              <a:cs typeface="Arial" pitchFamily="34" charset="0"/>
            </a:rPr>
            <a:t>6. </a:t>
          </a:r>
          <a:r>
            <a:rPr lang="en-US" sz="1800" kern="1200" dirty="0" err="1">
              <a:latin typeface="Arial" pitchFamily="34" charset="0"/>
              <a:cs typeface="Arial" pitchFamily="34" charset="0"/>
            </a:rPr>
            <a:t>Gadchiroli</a:t>
          </a:r>
          <a:r>
            <a:rPr lang="en-US" sz="1800" kern="1200" dirty="0">
              <a:latin typeface="Arial" pitchFamily="34" charset="0"/>
              <a:cs typeface="Arial" pitchFamily="34" charset="0"/>
            </a:rPr>
            <a:t> district has procured </a:t>
          </a:r>
          <a:r>
            <a:rPr lang="en-US" sz="1800" b="1" kern="1200" dirty="0">
              <a:latin typeface="Arial" pitchFamily="34" charset="0"/>
              <a:cs typeface="Arial" pitchFamily="34" charset="0"/>
            </a:rPr>
            <a:t>250mg HU capsule </a:t>
          </a:r>
        </a:p>
      </dsp:txBody>
      <dsp:txXfrm>
        <a:off x="0" y="4416734"/>
        <a:ext cx="7871695" cy="8736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E84A8-FFC9-423E-91DE-37D1BB86FD30}">
      <dsp:nvSpPr>
        <dsp:cNvPr id="0" name=""/>
        <dsp:cNvSpPr/>
      </dsp:nvSpPr>
      <dsp:spPr>
        <a:xfrm>
          <a:off x="-102842" y="0"/>
          <a:ext cx="5742946" cy="6038850"/>
        </a:xfrm>
        <a:prstGeom prst="triangl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6F88F-4E6A-418E-B451-DB747725BE41}">
      <dsp:nvSpPr>
        <dsp:cNvPr id="0" name=""/>
        <dsp:cNvSpPr/>
      </dsp:nvSpPr>
      <dsp:spPr>
        <a:xfrm>
          <a:off x="2381679" y="384772"/>
          <a:ext cx="4699155" cy="1129031"/>
        </a:xfrm>
        <a:prstGeom prst="roundRect">
          <a:avLst/>
        </a:prstGeom>
        <a:solidFill>
          <a:schemeClr val="accent2">
            <a:lumMod val="20000"/>
            <a:lumOff val="80000"/>
            <a:alpha val="9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dirty="0"/>
            <a:t>TERTIARY</a:t>
          </a:r>
          <a:r>
            <a:rPr lang="en-US" sz="1300" b="1" u="sng" kern="1200" baseline="0" dirty="0"/>
            <a:t> CENTRE/MEDICAL COLLEGES</a:t>
          </a:r>
        </a:p>
        <a:p>
          <a:pPr marL="0" lvl="0" indent="0" algn="l" defTabSz="577850">
            <a:lnSpc>
              <a:spcPct val="90000"/>
            </a:lnSpc>
            <a:spcBef>
              <a:spcPct val="0"/>
            </a:spcBef>
            <a:spcAft>
              <a:spcPct val="35000"/>
            </a:spcAft>
            <a:buNone/>
          </a:pPr>
          <a:r>
            <a:rPr lang="en-US" sz="1300" b="0" u="none" kern="1200" dirty="0"/>
            <a:t>Specialist consultation</a:t>
          </a:r>
        </a:p>
        <a:p>
          <a:pPr marL="0" lvl="0" indent="0" algn="l" defTabSz="577850">
            <a:lnSpc>
              <a:spcPct val="90000"/>
            </a:lnSpc>
            <a:spcBef>
              <a:spcPct val="0"/>
            </a:spcBef>
            <a:spcAft>
              <a:spcPct val="35000"/>
            </a:spcAft>
            <a:buNone/>
          </a:pPr>
          <a:r>
            <a:rPr lang="en-US" sz="1300" b="0" u="none" kern="1200" dirty="0"/>
            <a:t>Special blood or radiographical investigations.</a:t>
          </a:r>
        </a:p>
        <a:p>
          <a:pPr marL="0" lvl="0" indent="0" algn="l" defTabSz="577850">
            <a:lnSpc>
              <a:spcPct val="90000"/>
            </a:lnSpc>
            <a:spcBef>
              <a:spcPct val="0"/>
            </a:spcBef>
            <a:spcAft>
              <a:spcPct val="35000"/>
            </a:spcAft>
            <a:buNone/>
          </a:pPr>
          <a:r>
            <a:rPr lang="en-US" sz="1300" kern="1200" baseline="0" dirty="0"/>
            <a:t>Surgical Operations like hip replacement, splenectomy </a:t>
          </a:r>
          <a:r>
            <a:rPr lang="en-US" sz="1300" kern="1200" baseline="0" dirty="0" err="1"/>
            <a:t>etc</a:t>
          </a:r>
          <a:endParaRPr lang="en-US" sz="1300" kern="1200" baseline="0" dirty="0"/>
        </a:p>
      </dsp:txBody>
      <dsp:txXfrm>
        <a:off x="2436794" y="439887"/>
        <a:ext cx="4588925" cy="1018801"/>
      </dsp:txXfrm>
    </dsp:sp>
    <dsp:sp modelId="{4C0C6517-01C8-4D09-99F5-C398BEBDD973}">
      <dsp:nvSpPr>
        <dsp:cNvPr id="0" name=""/>
        <dsp:cNvSpPr/>
      </dsp:nvSpPr>
      <dsp:spPr>
        <a:xfrm>
          <a:off x="2358755" y="1642780"/>
          <a:ext cx="4745002" cy="1678905"/>
        </a:xfrm>
        <a:prstGeom prst="roundRect">
          <a:avLst/>
        </a:prstGeom>
        <a:solidFill>
          <a:schemeClr val="accent2">
            <a:lumMod val="20000"/>
            <a:lumOff val="80000"/>
            <a:alpha val="90000"/>
          </a:schemeClr>
        </a:solidFill>
        <a:ln w="952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dirty="0"/>
            <a:t>DH LEVEL</a:t>
          </a:r>
        </a:p>
        <a:p>
          <a:pPr marL="0" lvl="0" indent="0" algn="l" defTabSz="577850">
            <a:lnSpc>
              <a:spcPct val="90000"/>
            </a:lnSpc>
            <a:spcBef>
              <a:spcPct val="0"/>
            </a:spcBef>
            <a:spcAft>
              <a:spcPct val="35000"/>
            </a:spcAft>
            <a:buNone/>
          </a:pPr>
          <a:r>
            <a:rPr lang="en-US" sz="1300" b="0" u="none" kern="1200" dirty="0"/>
            <a:t>-</a:t>
          </a:r>
          <a:r>
            <a:rPr lang="en-US" sz="1300" b="1" u="none" kern="1200" dirty="0"/>
            <a:t>Urgent ICU admission</a:t>
          </a:r>
        </a:p>
        <a:p>
          <a:pPr marL="0" lvl="0" indent="0" algn="l" defTabSz="577850">
            <a:lnSpc>
              <a:spcPct val="90000"/>
            </a:lnSpc>
            <a:spcBef>
              <a:spcPct val="0"/>
            </a:spcBef>
            <a:spcAft>
              <a:spcPct val="35000"/>
            </a:spcAft>
            <a:buNone/>
          </a:pPr>
          <a:r>
            <a:rPr lang="en-US" sz="1300" b="0" u="none" kern="1200" dirty="0"/>
            <a:t>-Severe signs and symptoms of SCD/danger signs*</a:t>
          </a:r>
        </a:p>
        <a:p>
          <a:pPr marL="0" lvl="0" indent="0" algn="l" defTabSz="577850">
            <a:lnSpc>
              <a:spcPct val="90000"/>
            </a:lnSpc>
            <a:spcBef>
              <a:spcPct val="0"/>
            </a:spcBef>
            <a:spcAft>
              <a:spcPct val="35000"/>
            </a:spcAft>
            <a:buNone/>
          </a:pPr>
          <a:r>
            <a:rPr lang="en-US" sz="1300" b="0" u="none" kern="1200" dirty="0"/>
            <a:t>Blood transfusion as per requirement</a:t>
          </a:r>
        </a:p>
        <a:p>
          <a:pPr marL="0" lvl="0" indent="0" algn="l" defTabSz="577850">
            <a:lnSpc>
              <a:spcPct val="90000"/>
            </a:lnSpc>
            <a:spcBef>
              <a:spcPct val="0"/>
            </a:spcBef>
            <a:spcAft>
              <a:spcPct val="35000"/>
            </a:spcAft>
            <a:buNone/>
          </a:pPr>
          <a:r>
            <a:rPr lang="en-US" sz="1300" b="0" u="none" kern="1200" dirty="0"/>
            <a:t>High risk pregnancy with SCD</a:t>
          </a:r>
        </a:p>
        <a:p>
          <a:pPr marL="0" lvl="0" indent="0" algn="l" defTabSz="577850">
            <a:lnSpc>
              <a:spcPct val="90000"/>
            </a:lnSpc>
            <a:spcBef>
              <a:spcPct val="0"/>
            </a:spcBef>
            <a:spcAft>
              <a:spcPct val="35000"/>
            </a:spcAft>
            <a:buNone/>
          </a:pPr>
          <a:r>
            <a:rPr lang="en-US" sz="1300" b="0" u="none" kern="1200" dirty="0"/>
            <a:t>Specialist consultation</a:t>
          </a:r>
        </a:p>
        <a:p>
          <a:pPr marL="0" lvl="0" indent="0" algn="l" defTabSz="577850">
            <a:lnSpc>
              <a:spcPct val="90000"/>
            </a:lnSpc>
            <a:spcBef>
              <a:spcPct val="0"/>
            </a:spcBef>
            <a:spcAft>
              <a:spcPct val="35000"/>
            </a:spcAft>
            <a:buNone/>
          </a:pPr>
          <a:r>
            <a:rPr lang="en-US" sz="1300" b="0" u="none" kern="1200" dirty="0"/>
            <a:t>Special blood or radiographical investigations</a:t>
          </a:r>
        </a:p>
      </dsp:txBody>
      <dsp:txXfrm>
        <a:off x="2440712" y="1724737"/>
        <a:ext cx="4581088" cy="1514991"/>
      </dsp:txXfrm>
    </dsp:sp>
    <dsp:sp modelId="{172788E5-3841-47E9-882D-E60E9A9B7D04}">
      <dsp:nvSpPr>
        <dsp:cNvPr id="0" name=""/>
        <dsp:cNvSpPr/>
      </dsp:nvSpPr>
      <dsp:spPr>
        <a:xfrm>
          <a:off x="2337363" y="3437539"/>
          <a:ext cx="4787787" cy="960755"/>
        </a:xfrm>
        <a:prstGeom prst="roundRect">
          <a:avLst/>
        </a:prstGeom>
        <a:solidFill>
          <a:schemeClr val="accent2">
            <a:lumMod val="20000"/>
            <a:lumOff val="80000"/>
            <a:alpha val="90000"/>
          </a:schemeClr>
        </a:solidFill>
        <a:ln w="952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dirty="0"/>
            <a:t>RH / SDH LEVEL</a:t>
          </a:r>
        </a:p>
        <a:p>
          <a:pPr marL="0" lvl="0" indent="0" algn="l" defTabSz="577850">
            <a:lnSpc>
              <a:spcPct val="90000"/>
            </a:lnSpc>
            <a:spcBef>
              <a:spcPct val="0"/>
            </a:spcBef>
            <a:spcAft>
              <a:spcPct val="35000"/>
            </a:spcAft>
            <a:buNone/>
          </a:pPr>
          <a:r>
            <a:rPr lang="en-US" sz="1300" b="1" u="none" kern="1200" dirty="0"/>
            <a:t>Urgent Hospitalization needed</a:t>
          </a:r>
        </a:p>
        <a:p>
          <a:pPr marL="0" lvl="0" indent="0" algn="l" defTabSz="577850">
            <a:lnSpc>
              <a:spcPct val="90000"/>
            </a:lnSpc>
            <a:spcBef>
              <a:spcPct val="0"/>
            </a:spcBef>
            <a:spcAft>
              <a:spcPct val="35000"/>
            </a:spcAft>
            <a:buNone/>
          </a:pPr>
          <a:r>
            <a:rPr lang="en-US" sz="1300" b="0" u="none" kern="1200" dirty="0"/>
            <a:t>Severe signs and symptoms of SCD/danger signs*</a:t>
          </a:r>
        </a:p>
      </dsp:txBody>
      <dsp:txXfrm>
        <a:off x="2384263" y="3484439"/>
        <a:ext cx="4693987" cy="866955"/>
      </dsp:txXfrm>
    </dsp:sp>
    <dsp:sp modelId="{BBC0E931-A3A2-426C-BD03-10B9A368A504}">
      <dsp:nvSpPr>
        <dsp:cNvPr id="0" name=""/>
        <dsp:cNvSpPr/>
      </dsp:nvSpPr>
      <dsp:spPr>
        <a:xfrm>
          <a:off x="2324213" y="4584441"/>
          <a:ext cx="4814086" cy="982822"/>
        </a:xfrm>
        <a:prstGeom prst="roundRect">
          <a:avLst/>
        </a:prstGeom>
        <a:solidFill>
          <a:schemeClr val="accent2">
            <a:lumMod val="20000"/>
            <a:lumOff val="80000"/>
            <a:alpha val="90000"/>
          </a:schemeClr>
        </a:solidFill>
        <a:ln w="952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dirty="0"/>
            <a:t>PHC LEVEL</a:t>
          </a:r>
        </a:p>
        <a:p>
          <a:pPr marL="0" lvl="0" indent="0" algn="l" defTabSz="577850">
            <a:lnSpc>
              <a:spcPct val="90000"/>
            </a:lnSpc>
            <a:spcBef>
              <a:spcPct val="0"/>
            </a:spcBef>
            <a:spcAft>
              <a:spcPct val="35000"/>
            </a:spcAft>
            <a:buNone/>
          </a:pPr>
          <a:r>
            <a:rPr lang="en-US" sz="1300" b="1" u="none" kern="1200" dirty="0"/>
            <a:t>Pain not responding to NSAIDS.</a:t>
          </a:r>
        </a:p>
        <a:p>
          <a:pPr marL="0" lvl="0" indent="0" algn="l" defTabSz="577850">
            <a:lnSpc>
              <a:spcPct val="90000"/>
            </a:lnSpc>
            <a:spcBef>
              <a:spcPct val="0"/>
            </a:spcBef>
            <a:spcAft>
              <a:spcPct val="35000"/>
            </a:spcAft>
            <a:buNone/>
          </a:pPr>
          <a:r>
            <a:rPr lang="en-US" sz="1300" b="0" u="none" kern="1200" dirty="0"/>
            <a:t>Crisis episode or any other complications</a:t>
          </a:r>
        </a:p>
      </dsp:txBody>
      <dsp:txXfrm>
        <a:off x="2372190" y="4632418"/>
        <a:ext cx="4718132" cy="8868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0BBE4-CF58-4110-81C4-4BE65E9B670B}">
      <dsp:nvSpPr>
        <dsp:cNvPr id="0" name=""/>
        <dsp:cNvSpPr/>
      </dsp:nvSpPr>
      <dsp:spPr>
        <a:xfrm>
          <a:off x="0" y="6699"/>
          <a:ext cx="7601803" cy="911467"/>
        </a:xfrm>
        <a:prstGeom prst="rect">
          <a:avLst/>
        </a:prstGeom>
        <a:solidFill>
          <a:schemeClr val="accent1">
            <a:hueOff val="0"/>
            <a:satOff val="0"/>
            <a:lumOff val="0"/>
            <a:alphaOff val="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Centre of Excellence proposals from following 2 tertiary care institutes submitted for approvals: </a:t>
          </a:r>
          <a:endParaRPr lang="en-US" sz="2400" kern="1200" dirty="0"/>
        </a:p>
      </dsp:txBody>
      <dsp:txXfrm>
        <a:off x="0" y="6699"/>
        <a:ext cx="7601803" cy="911467"/>
      </dsp:txXfrm>
    </dsp:sp>
    <dsp:sp modelId="{4E53E5EA-CD0B-4C28-9707-878647B00D02}">
      <dsp:nvSpPr>
        <dsp:cNvPr id="0" name=""/>
        <dsp:cNvSpPr/>
      </dsp:nvSpPr>
      <dsp:spPr>
        <a:xfrm>
          <a:off x="0" y="918167"/>
          <a:ext cx="7601803" cy="13834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Bone Marrow Transplant Centre, Thalassemia Care Centre, MCGM, </a:t>
          </a:r>
          <a:r>
            <a:rPr lang="en-US" sz="2400" kern="1200" dirty="0" err="1"/>
            <a:t>Borivali</a:t>
          </a:r>
          <a:endParaRPr lang="en-US" sz="2400" kern="1200" dirty="0"/>
        </a:p>
        <a:p>
          <a:pPr marL="228600" lvl="1" indent="-228600" algn="l" defTabSz="1066800" rtl="0">
            <a:lnSpc>
              <a:spcPct val="90000"/>
            </a:lnSpc>
            <a:spcBef>
              <a:spcPct val="0"/>
            </a:spcBef>
            <a:spcAft>
              <a:spcPct val="15000"/>
            </a:spcAft>
            <a:buChar char="•"/>
          </a:pPr>
          <a:r>
            <a:rPr lang="en-US" sz="2400" kern="1200" dirty="0"/>
            <a:t>All India Institute of Medical Sciences, Nagpur</a:t>
          </a:r>
        </a:p>
      </dsp:txBody>
      <dsp:txXfrm>
        <a:off x="0" y="918167"/>
        <a:ext cx="7601803" cy="1383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3A471-BAED-444F-80C4-64569764066B}">
      <dsp:nvSpPr>
        <dsp:cNvPr id="0" name=""/>
        <dsp:cNvSpPr/>
      </dsp:nvSpPr>
      <dsp:spPr>
        <a:xfrm>
          <a:off x="1805436" y="0"/>
          <a:ext cx="1805436" cy="1262913"/>
        </a:xfrm>
        <a:prstGeom prst="trapezoid">
          <a:avLst>
            <a:gd name="adj" fmla="val 71479"/>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Calibri"/>
              <a:ea typeface="+mn-ea"/>
              <a:cs typeface="+mn-cs"/>
            </a:rPr>
            <a:t>State</a:t>
          </a:r>
          <a:r>
            <a:rPr lang="en-US" sz="1600" kern="1200" dirty="0">
              <a:solidFill>
                <a:sysClr val="windowText" lastClr="000000">
                  <a:hueOff val="0"/>
                  <a:satOff val="0"/>
                  <a:lumOff val="0"/>
                  <a:alphaOff val="0"/>
                </a:sysClr>
              </a:solidFill>
              <a:latin typeface="Calibri"/>
              <a:ea typeface="+mn-ea"/>
              <a:cs typeface="+mn-cs"/>
            </a:rPr>
            <a:t> </a:t>
          </a:r>
        </a:p>
        <a:p>
          <a:pPr marL="0" lvl="0" indent="0" algn="ctr"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Calibri"/>
              <a:ea typeface="+mn-ea"/>
              <a:cs typeface="+mn-cs"/>
            </a:rPr>
            <a:t>Level </a:t>
          </a:r>
        </a:p>
      </dsp:txBody>
      <dsp:txXfrm>
        <a:off x="1805436" y="0"/>
        <a:ext cx="1805436" cy="1262913"/>
      </dsp:txXfrm>
    </dsp:sp>
    <dsp:sp modelId="{B1596575-9EE6-4268-A671-1C0B4AEDAE68}">
      <dsp:nvSpPr>
        <dsp:cNvPr id="0" name=""/>
        <dsp:cNvSpPr/>
      </dsp:nvSpPr>
      <dsp:spPr>
        <a:xfrm>
          <a:off x="902718" y="1262913"/>
          <a:ext cx="3610872" cy="1262913"/>
        </a:xfrm>
        <a:prstGeom prst="trapezoid">
          <a:avLst>
            <a:gd name="adj" fmla="val 71479"/>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Calibri"/>
              <a:ea typeface="+mn-ea"/>
              <a:cs typeface="+mn-cs"/>
            </a:rPr>
            <a:t>District Level Committee</a:t>
          </a:r>
        </a:p>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(operational planning, implementation, field monitoring and review)</a:t>
          </a:r>
          <a:endParaRPr lang="en-IN" sz="1600" kern="1200" dirty="0">
            <a:solidFill>
              <a:sysClr val="windowText" lastClr="000000">
                <a:hueOff val="0"/>
                <a:satOff val="0"/>
                <a:lumOff val="0"/>
                <a:alphaOff val="0"/>
              </a:sysClr>
            </a:solidFill>
            <a:latin typeface="Calibri"/>
            <a:ea typeface="+mn-ea"/>
            <a:cs typeface="+mn-cs"/>
          </a:endParaRPr>
        </a:p>
      </dsp:txBody>
      <dsp:txXfrm>
        <a:off x="1534620" y="1262913"/>
        <a:ext cx="2347067" cy="1262913"/>
      </dsp:txXfrm>
    </dsp:sp>
    <dsp:sp modelId="{113FEEBD-8A82-48B1-A8D6-F760467A5D4B}">
      <dsp:nvSpPr>
        <dsp:cNvPr id="0" name=""/>
        <dsp:cNvSpPr/>
      </dsp:nvSpPr>
      <dsp:spPr>
        <a:xfrm>
          <a:off x="0" y="2525827"/>
          <a:ext cx="5416309" cy="1262913"/>
        </a:xfrm>
        <a:prstGeom prst="trapezoid">
          <a:avLst>
            <a:gd name="adj" fmla="val 71479"/>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Calibri"/>
              <a:ea typeface="+mn-ea"/>
              <a:cs typeface="+mn-cs"/>
            </a:rPr>
            <a:t>Block Level Committee</a:t>
          </a:r>
        </a:p>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(operational planning, implementation, field monitoring and review)</a:t>
          </a:r>
          <a:endParaRPr lang="en-IN" sz="2000" kern="1200" dirty="0">
            <a:solidFill>
              <a:sysClr val="windowText" lastClr="000000">
                <a:hueOff val="0"/>
                <a:satOff val="0"/>
                <a:lumOff val="0"/>
                <a:alphaOff val="0"/>
              </a:sysClr>
            </a:solidFill>
            <a:latin typeface="Calibri"/>
            <a:ea typeface="+mn-ea"/>
            <a:cs typeface="+mn-cs"/>
          </a:endParaRPr>
        </a:p>
      </dsp:txBody>
      <dsp:txXfrm>
        <a:off x="947854" y="2525827"/>
        <a:ext cx="3520600" cy="12629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214F5-DE2C-43E3-8EE6-C6730C712768}">
      <dsp:nvSpPr>
        <dsp:cNvPr id="0" name=""/>
        <dsp:cNvSpPr/>
      </dsp:nvSpPr>
      <dsp:spPr>
        <a:xfrm>
          <a:off x="-6126981" y="-937410"/>
          <a:ext cx="7293488" cy="7293488"/>
        </a:xfrm>
        <a:prstGeom prst="blockArc">
          <a:avLst>
            <a:gd name="adj1" fmla="val 18900000"/>
            <a:gd name="adj2" fmla="val 2700000"/>
            <a:gd name="adj3" fmla="val 296"/>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62C498-0D41-48B0-9A96-B4AD86468B47}">
      <dsp:nvSpPr>
        <dsp:cNvPr id="0" name=""/>
        <dsp:cNvSpPr/>
      </dsp:nvSpPr>
      <dsp:spPr>
        <a:xfrm>
          <a:off x="434398" y="285347"/>
          <a:ext cx="7617019" cy="57047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1. Public Health Department </a:t>
          </a:r>
          <a:endParaRPr lang="en-IN" sz="2300" kern="1200" dirty="0"/>
        </a:p>
      </dsp:txBody>
      <dsp:txXfrm>
        <a:off x="434398" y="285347"/>
        <a:ext cx="7617019" cy="570477"/>
      </dsp:txXfrm>
    </dsp:sp>
    <dsp:sp modelId="{A8DFAB10-52CA-4A49-8D18-FDBD86784532}">
      <dsp:nvSpPr>
        <dsp:cNvPr id="0" name=""/>
        <dsp:cNvSpPr/>
      </dsp:nvSpPr>
      <dsp:spPr>
        <a:xfrm>
          <a:off x="77849" y="214037"/>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A6638B-2990-49A7-9F3B-4801E4B388BE}">
      <dsp:nvSpPr>
        <dsp:cNvPr id="0" name=""/>
        <dsp:cNvSpPr/>
      </dsp:nvSpPr>
      <dsp:spPr>
        <a:xfrm>
          <a:off x="903654" y="1140954"/>
          <a:ext cx="7147763" cy="57047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2. Tribal Development Department </a:t>
          </a:r>
          <a:endParaRPr lang="en-IN" sz="2300" kern="1200" dirty="0"/>
        </a:p>
      </dsp:txBody>
      <dsp:txXfrm>
        <a:off x="903654" y="1140954"/>
        <a:ext cx="7147763" cy="570477"/>
      </dsp:txXfrm>
    </dsp:sp>
    <dsp:sp modelId="{2AC687FB-ACEA-4D86-B3E6-F4613937754A}">
      <dsp:nvSpPr>
        <dsp:cNvPr id="0" name=""/>
        <dsp:cNvSpPr/>
      </dsp:nvSpPr>
      <dsp:spPr>
        <a:xfrm>
          <a:off x="547106" y="1069644"/>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4C2B4B-A55F-4D67-8131-BA51A23B9683}">
      <dsp:nvSpPr>
        <dsp:cNvPr id="0" name=""/>
        <dsp:cNvSpPr/>
      </dsp:nvSpPr>
      <dsp:spPr>
        <a:xfrm>
          <a:off x="1118233" y="1996562"/>
          <a:ext cx="6933183" cy="57047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3. Primary/ Secondary Education Department</a:t>
          </a:r>
          <a:endParaRPr lang="en-IN" sz="2300" kern="1200" dirty="0"/>
        </a:p>
      </dsp:txBody>
      <dsp:txXfrm>
        <a:off x="1118233" y="1996562"/>
        <a:ext cx="6933183" cy="570477"/>
      </dsp:txXfrm>
    </dsp:sp>
    <dsp:sp modelId="{175DE792-978F-4DFB-83FE-4A3C28F3DD4B}">
      <dsp:nvSpPr>
        <dsp:cNvPr id="0" name=""/>
        <dsp:cNvSpPr/>
      </dsp:nvSpPr>
      <dsp:spPr>
        <a:xfrm>
          <a:off x="761685" y="1925252"/>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33D746-EB74-4460-B8C3-AD9B465A02B7}">
      <dsp:nvSpPr>
        <dsp:cNvPr id="0" name=""/>
        <dsp:cNvSpPr/>
      </dsp:nvSpPr>
      <dsp:spPr>
        <a:xfrm>
          <a:off x="1118233" y="2851627"/>
          <a:ext cx="6933183" cy="57047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4. Department of Medical Education and Research</a:t>
          </a:r>
          <a:endParaRPr lang="en-IN" sz="2300" kern="1200" dirty="0"/>
        </a:p>
      </dsp:txBody>
      <dsp:txXfrm>
        <a:off x="1118233" y="2851627"/>
        <a:ext cx="6933183" cy="570477"/>
      </dsp:txXfrm>
    </dsp:sp>
    <dsp:sp modelId="{D682633D-D7AE-43E7-A5A6-D3603903C8B1}">
      <dsp:nvSpPr>
        <dsp:cNvPr id="0" name=""/>
        <dsp:cNvSpPr/>
      </dsp:nvSpPr>
      <dsp:spPr>
        <a:xfrm>
          <a:off x="761685" y="2780318"/>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D05E2C-5302-450E-8A82-364D2D0CDBDA}">
      <dsp:nvSpPr>
        <dsp:cNvPr id="0" name=""/>
        <dsp:cNvSpPr/>
      </dsp:nvSpPr>
      <dsp:spPr>
        <a:xfrm>
          <a:off x="903654" y="3707235"/>
          <a:ext cx="7147763" cy="57047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5. Women and Child Development</a:t>
          </a:r>
          <a:endParaRPr lang="en-IN" sz="2300" kern="1200" dirty="0"/>
        </a:p>
      </dsp:txBody>
      <dsp:txXfrm>
        <a:off x="903654" y="3707235"/>
        <a:ext cx="7147763" cy="570477"/>
      </dsp:txXfrm>
    </dsp:sp>
    <dsp:sp modelId="{A6FFB1DD-0338-44A6-B78B-41410C8E8811}">
      <dsp:nvSpPr>
        <dsp:cNvPr id="0" name=""/>
        <dsp:cNvSpPr/>
      </dsp:nvSpPr>
      <dsp:spPr>
        <a:xfrm>
          <a:off x="547106" y="3635925"/>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F0231-2ACB-4F7C-8F0F-49D4973E1829}">
      <dsp:nvSpPr>
        <dsp:cNvPr id="0" name=""/>
        <dsp:cNvSpPr/>
      </dsp:nvSpPr>
      <dsp:spPr>
        <a:xfrm>
          <a:off x="434398" y="4562842"/>
          <a:ext cx="7617019" cy="57047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  6. Social Welfare Department</a:t>
          </a:r>
          <a:endParaRPr lang="en-IN" sz="2300" kern="1200" dirty="0"/>
        </a:p>
      </dsp:txBody>
      <dsp:txXfrm>
        <a:off x="434398" y="4562842"/>
        <a:ext cx="7617019" cy="570477"/>
      </dsp:txXfrm>
    </dsp:sp>
    <dsp:sp modelId="{A586BD9D-C51F-4C6D-A18D-05AC07C77C19}">
      <dsp:nvSpPr>
        <dsp:cNvPr id="0" name=""/>
        <dsp:cNvSpPr/>
      </dsp:nvSpPr>
      <dsp:spPr>
        <a:xfrm>
          <a:off x="77849" y="4491533"/>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C93E0-8599-4807-8623-11C4BAB7AFB0}"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13EBF-E87F-45E1-9ED5-DF2DD784C484}" type="slidenum">
              <a:rPr lang="en-US" smtClean="0"/>
              <a:t>‹#›</a:t>
            </a:fld>
            <a:endParaRPr lang="en-US"/>
          </a:p>
        </p:txBody>
      </p:sp>
    </p:spTree>
    <p:extLst>
      <p:ext uri="{BB962C8B-B14F-4D97-AF65-F5344CB8AC3E}">
        <p14:creationId xmlns:p14="http://schemas.microsoft.com/office/powerpoint/2010/main" val="192753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2513EBF-E87F-45E1-9ED5-DF2DD784C484}" type="slidenum">
              <a:rPr lang="en-US" smtClean="0"/>
              <a:pPr/>
              <a:t>6</a:t>
            </a:fld>
            <a:endParaRPr lang="en-US"/>
          </a:p>
        </p:txBody>
      </p:sp>
    </p:spTree>
    <p:extLst>
      <p:ext uri="{BB962C8B-B14F-4D97-AF65-F5344CB8AC3E}">
        <p14:creationId xmlns:p14="http://schemas.microsoft.com/office/powerpoint/2010/main" val="95605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2619e0463_573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2619e0463_57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2"/>
              </a:solidFill>
              <a:latin typeface="Montserrat"/>
              <a:ea typeface="Montserrat"/>
              <a:cs typeface="Montserrat"/>
              <a:sym typeface="Montserrat"/>
            </a:endParaRPr>
          </a:p>
        </p:txBody>
      </p:sp>
    </p:spTree>
    <p:extLst>
      <p:ext uri="{BB962C8B-B14F-4D97-AF65-F5344CB8AC3E}">
        <p14:creationId xmlns:p14="http://schemas.microsoft.com/office/powerpoint/2010/main" val="232784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13EBF-E87F-45E1-9ED5-DF2DD784C484}" type="slidenum">
              <a:rPr lang="en-US" smtClean="0"/>
              <a:pPr/>
              <a:t>13</a:t>
            </a:fld>
            <a:endParaRPr lang="en-US"/>
          </a:p>
        </p:txBody>
      </p:sp>
    </p:spTree>
    <p:extLst>
      <p:ext uri="{BB962C8B-B14F-4D97-AF65-F5344CB8AC3E}">
        <p14:creationId xmlns:p14="http://schemas.microsoft.com/office/powerpoint/2010/main" val="1835456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dirty="0"/>
          </a:p>
        </p:txBody>
      </p:sp>
      <p:sp>
        <p:nvSpPr>
          <p:cNvPr id="7" name="Rectangle 6"/>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pic>
        <p:nvPicPr>
          <p:cNvPr id="11" name="Picture 10"/>
          <p:cNvPicPr>
            <a:picLocks noChangeAspect="1"/>
          </p:cNvPicPr>
          <p:nvPr/>
        </p:nvPicPr>
        <p:blipFill>
          <a:blip r:embed="rId2"/>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dirty="0"/>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latin typeface="+mj-lt"/>
              </a:defRPr>
            </a:lvl1pPr>
          </a:lstStyle>
          <a:p>
            <a:pPr lvl="0"/>
            <a:r>
              <a:rPr lang="en-US" dirty="0"/>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dirty="0"/>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dirty="0">
                <a:solidFill>
                  <a:schemeClr val="accent1"/>
                </a:solidFill>
                <a:latin typeface="Arial" panose="020B0604020202020204" pitchFamily="34" charset="0"/>
                <a:ea typeface="+mn-ea"/>
                <a:cs typeface="+mn-cs"/>
              </a:rPr>
              <a:t>3.71” h </a:t>
            </a:r>
            <a:endParaRPr lang="en-US" sz="1400" dirty="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dirty="0">
                <a:solidFill>
                  <a:schemeClr val="accent1"/>
                </a:solidFill>
                <a:latin typeface="Arial" panose="020B0604020202020204" pitchFamily="34" charset="0"/>
                <a:ea typeface="+mn-ea"/>
                <a:cs typeface="+mn-cs"/>
              </a:rPr>
              <a:t>3.2” w </a:t>
            </a:r>
            <a:endParaRPr lang="en-US" sz="1400" dirty="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endParaRPr lang="en-US" dirty="0"/>
          </a:p>
        </p:txBody>
      </p:sp>
    </p:spTree>
    <p:extLst>
      <p:ext uri="{BB962C8B-B14F-4D97-AF65-F5344CB8AC3E}">
        <p14:creationId xmlns:p14="http://schemas.microsoft.com/office/powerpoint/2010/main" val="126547335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21114637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380393047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36779392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latin typeface="+mj-lt"/>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dirty="0"/>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dirty="0"/>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37452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without any additional images, or to provide space for a collection of smaller images and photos. It’s intended to hold a few talking points. Aim for clear and concise. </a:t>
            </a:r>
          </a:p>
          <a:p>
            <a:pPr lvl="0"/>
            <a:endParaRPr lang="en-US" dirty="0"/>
          </a:p>
        </p:txBody>
      </p:sp>
    </p:spTree>
    <p:extLst>
      <p:ext uri="{BB962C8B-B14F-4D97-AF65-F5344CB8AC3E}">
        <p14:creationId xmlns:p14="http://schemas.microsoft.com/office/powerpoint/2010/main" val="27919856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336145876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latin typeface="+mj-lt"/>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
        <p:nvSpPr>
          <p:cNvPr id="9" name="Text Placeholder 8"/>
          <p:cNvSpPr>
            <a:spLocks noGrp="1"/>
          </p:cNvSpPr>
          <p:nvPr>
            <p:ph type="body" sz="quarter" idx="15" hasCustomPrompt="1"/>
          </p:nvPr>
        </p:nvSpPr>
        <p:spPr>
          <a:xfrm>
            <a:off x="762000" y="2019300"/>
            <a:ext cx="10706100" cy="3924300"/>
          </a:xfrm>
        </p:spPr>
        <p:txBody>
          <a:bodyPr/>
          <a:lstStyle>
            <a:lvl1pPr>
              <a:defRPr/>
            </a:lvl1pPr>
          </a:lstStyle>
          <a:p>
            <a:pPr lvl="0"/>
            <a:r>
              <a:rPr lang="en-US" dirty="0"/>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lvl="0"/>
            <a:r>
              <a:rPr lang="en-US" dirty="0"/>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lvl="0"/>
            <a:r>
              <a:rPr lang="en-US" dirty="0"/>
              <a:t>This is used for a dense information page with a large amount of copy. Two column text box makes for easier reading; however, you may find a single column is necessary in certain situation. Use your discretion. </a:t>
            </a:r>
          </a:p>
        </p:txBody>
      </p:sp>
    </p:spTree>
    <p:extLst>
      <p:ext uri="{BB962C8B-B14F-4D97-AF65-F5344CB8AC3E}">
        <p14:creationId xmlns:p14="http://schemas.microsoft.com/office/powerpoint/2010/main" val="339844965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 of </a:t>
            </a:r>
            <a:r>
              <a:rPr lang="en-US" dirty="0" err="1"/>
              <a:t>text,half</a:t>
            </a:r>
            <a:r>
              <a:rPr lang="en-US" dirty="0"/>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249316280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latin typeface="+mj-lt"/>
              </a:defRPr>
            </a:lvl1pPr>
          </a:lstStyle>
          <a:p>
            <a:pPr>
              <a:lnSpc>
                <a:spcPts val="4000"/>
              </a:lnSpc>
            </a:pPr>
            <a:r>
              <a:rPr lang="en-US" sz="3200" dirty="0">
                <a:solidFill>
                  <a:srgbClr val="F65050"/>
                </a:solidFill>
                <a:latin typeface="Arial" panose="020B0604020202020204" pitchFamily="34" charset="0"/>
                <a:cs typeface="Arial" panose="020B0604020202020204" pitchFamily="34" charset="0"/>
              </a:rPr>
              <a:t>H1 – Arial 32 pt. red: </a:t>
            </a:r>
            <a:r>
              <a:rPr lang="en-US" sz="3200" dirty="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365536257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dirty="0"/>
              <a:t>Full page photo background – Fill the slide with your photo and crop to the slide dimensions (hold shift key when resizing to maintain proportion). </a:t>
            </a:r>
            <a:br>
              <a:rPr lang="en-US" dirty="0"/>
            </a:br>
            <a:r>
              <a:rPr lang="en-US" dirty="0"/>
              <a:t>NOTE: When using a full page photo slide layout, the PATH logo, which is part of the Slide Master, will be covered. You will need to copy the PATH logo </a:t>
            </a:r>
            <a:br>
              <a:rPr lang="en-US" dirty="0"/>
            </a:br>
            <a:r>
              <a:rPr lang="en-US" dirty="0"/>
              <a:t>                                                                                                            from the Slide Master and paste it on top of your placed photo in order for it to show. </a:t>
            </a:r>
          </a:p>
          <a:p>
            <a:pPr lvl="0"/>
            <a:endParaRPr lang="en-US" dirty="0"/>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latin typeface="+mj-lt"/>
              </a:defRPr>
            </a:lvl1pPr>
          </a:lstStyle>
          <a:p>
            <a:pPr lvl="0"/>
            <a:r>
              <a:rPr lang="en-US" dirty="0"/>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44946022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75631"/>
            <a:ext cx="994416" cy="418605"/>
          </a:xfrm>
          <a:prstGeom prst="rect">
            <a:avLst/>
          </a:prstGeom>
        </p:spPr>
      </p:pic>
      <p:sp>
        <p:nvSpPr>
          <p:cNvPr id="8" name="Rectangle 7"/>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dirty="0"/>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latin typeface="+mj-lt"/>
              </a:defRPr>
            </a:lvl1pPr>
          </a:lstStyle>
          <a:p>
            <a:pPr lvl="0"/>
            <a:r>
              <a:rPr lang="en-US" dirty="0"/>
              <a:t>Presentation title option 2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dirty="0"/>
              <a:t>Presentation subtitle – Arial 16 pt. black</a:t>
            </a:r>
          </a:p>
        </p:txBody>
      </p:sp>
    </p:spTree>
    <p:extLst>
      <p:ext uri="{BB962C8B-B14F-4D97-AF65-F5344CB8AC3E}">
        <p14:creationId xmlns:p14="http://schemas.microsoft.com/office/powerpoint/2010/main" val="144943525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spTree>
    <p:extLst>
      <p:ext uri="{BB962C8B-B14F-4D97-AF65-F5344CB8AC3E}">
        <p14:creationId xmlns:p14="http://schemas.microsoft.com/office/powerpoint/2010/main" val="132457377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endParaRPr lang="en-US" dirty="0"/>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spTree>
    <p:extLst>
      <p:ext uri="{BB962C8B-B14F-4D97-AF65-F5344CB8AC3E}">
        <p14:creationId xmlns:p14="http://schemas.microsoft.com/office/powerpoint/2010/main" val="389872759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6324600" y="838200"/>
            <a:ext cx="5610225" cy="5114731"/>
          </a:xfrm>
          <a:prstGeom prst="rect">
            <a:avLst/>
          </a:prstGeom>
          <a:noFill/>
          <a:ln>
            <a:noFill/>
          </a:ln>
        </p:spPr>
        <p:txBody>
          <a:bodyPr/>
          <a:lstStyle>
            <a:lvl1pPr marL="0" indent="0">
              <a:buNone/>
              <a:defRPr/>
            </a:lvl1pPr>
          </a:lstStyle>
          <a:p>
            <a:pPr lvl="0"/>
            <a:r>
              <a:rPr lang="en-US"/>
              <a:t>Click to edit Master text styles</a:t>
            </a:r>
          </a:p>
        </p:txBody>
      </p:sp>
      <p:sp>
        <p:nvSpPr>
          <p:cNvPr id="7"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32pt red: </a:t>
            </a:r>
            <a:r>
              <a:rPr lang="en-US" dirty="0"/>
              <a:t>Data vis, half-page graphic</a:t>
            </a:r>
          </a:p>
        </p:txBody>
      </p:sp>
      <p:sp>
        <p:nvSpPr>
          <p:cNvPr id="8"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305756530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Click to edit Master text styles</a:t>
            </a:r>
          </a:p>
        </p:txBody>
      </p:sp>
      <p:pic>
        <p:nvPicPr>
          <p:cNvPr id="8" name="Picture 7"/>
          <p:cNvPicPr>
            <a:picLocks noChangeAspect="1"/>
          </p:cNvPicPr>
          <p:nvPr/>
        </p:nvPicPr>
        <p:blipFill>
          <a:blip r:embed="rId2"/>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126029148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Click to 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Click to 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visual graphics</a:t>
            </a:r>
          </a:p>
        </p:txBody>
      </p:sp>
    </p:spTree>
    <p:extLst>
      <p:ext uri="{BB962C8B-B14F-4D97-AF65-F5344CB8AC3E}">
        <p14:creationId xmlns:p14="http://schemas.microsoft.com/office/powerpoint/2010/main" val="3216507398"/>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Click to 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Click to 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71588734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Click to 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Click to edit Master text styles</a:t>
            </a:r>
          </a:p>
        </p:txBody>
      </p:sp>
      <p:pic>
        <p:nvPicPr>
          <p:cNvPr id="9" name="Picture 8"/>
          <p:cNvPicPr>
            <a:picLocks noChangeAspect="1"/>
          </p:cNvPicPr>
          <p:nvPr/>
        </p:nvPicPr>
        <p:blipFill>
          <a:blip r:embed="rId2"/>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28291387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Click to 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large full page data visual graphic</a:t>
            </a:r>
          </a:p>
        </p:txBody>
      </p:sp>
    </p:spTree>
    <p:extLst>
      <p:ext uri="{BB962C8B-B14F-4D97-AF65-F5344CB8AC3E}">
        <p14:creationId xmlns:p14="http://schemas.microsoft.com/office/powerpoint/2010/main" val="129328959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dirty="0"/>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dirty="0"/>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Title with body text and small table graphic</a:t>
            </a:r>
          </a:p>
        </p:txBody>
      </p:sp>
    </p:spTree>
    <p:extLst>
      <p:ext uri="{BB962C8B-B14F-4D97-AF65-F5344CB8AC3E}">
        <p14:creationId xmlns:p14="http://schemas.microsoft.com/office/powerpoint/2010/main" val="268385520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dirty="0"/>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19460487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dirty="0"/>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dirty="0"/>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latin typeface="+mj-lt"/>
              </a:defRPr>
            </a:lvl1pPr>
          </a:lstStyle>
          <a:p>
            <a:pPr lvl="0"/>
            <a:r>
              <a:rPr lang="en-US" dirty="0"/>
              <a:t>Presentation title option 3 </a:t>
            </a:r>
            <a:br>
              <a:rPr lang="en-US" dirty="0"/>
            </a:br>
            <a:r>
              <a:rPr lang="en-US" dirty="0"/>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dirty="0"/>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dirty="0">
                <a:solidFill>
                  <a:schemeClr val="accent2"/>
                </a:solidFill>
                <a:latin typeface="Arial" panose="020B0604020202020204" pitchFamily="34" charset="0"/>
                <a:ea typeface="+mn-ea"/>
                <a:cs typeface="+mn-cs"/>
              </a:rPr>
              <a:t>3.71” h </a:t>
            </a:r>
            <a:endParaRPr lang="en-US" sz="1400" dirty="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dirty="0">
                <a:solidFill>
                  <a:schemeClr val="accent2"/>
                </a:solidFill>
                <a:latin typeface="Arial" panose="020B0604020202020204" pitchFamily="34" charset="0"/>
                <a:ea typeface="+mn-ea"/>
                <a:cs typeface="+mn-cs"/>
              </a:rPr>
              <a:t>3.2” w </a:t>
            </a:r>
            <a:endParaRPr lang="en-US" sz="1400" dirty="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endParaRPr lang="en-US" dirty="0"/>
          </a:p>
        </p:txBody>
      </p:sp>
    </p:spTree>
    <p:extLst>
      <p:ext uri="{BB962C8B-B14F-4D97-AF65-F5344CB8AC3E}">
        <p14:creationId xmlns:p14="http://schemas.microsoft.com/office/powerpoint/2010/main" val="418668523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07783274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717052628"/>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77706050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76089951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19719966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53859618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20465054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682617408"/>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675832685"/>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28934894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dirty="0"/>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latin typeface="+mj-lt"/>
              </a:defRPr>
            </a:lvl1pPr>
          </a:lstStyle>
          <a:p>
            <a:pPr lvl="0"/>
            <a:r>
              <a:rPr lang="en-US" dirty="0"/>
              <a:t>Presentation title option 4 </a:t>
            </a:r>
            <a:br>
              <a:rPr lang="en-US" dirty="0"/>
            </a:br>
            <a:r>
              <a:rPr lang="en-US" dirty="0"/>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dirty="0"/>
              <a:t>Presentation subtitle – Arial 16 pt. black</a:t>
            </a:r>
          </a:p>
        </p:txBody>
      </p:sp>
    </p:spTree>
    <p:extLst>
      <p:ext uri="{BB962C8B-B14F-4D97-AF65-F5344CB8AC3E}">
        <p14:creationId xmlns:p14="http://schemas.microsoft.com/office/powerpoint/2010/main" val="1503228889"/>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768337681"/>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493138310"/>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22246337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6548562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995309286"/>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990402471"/>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latin typeface="+mj-lt"/>
              </a:defRPr>
            </a:lvl1pPr>
          </a:lstStyle>
          <a:p>
            <a:pPr lvl="0"/>
            <a:r>
              <a:rPr lang="en-US" dirty="0"/>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dirty="0"/>
              <a:t>Further context</a:t>
            </a:r>
          </a:p>
          <a:p>
            <a:pPr lvl="0"/>
            <a:r>
              <a:rPr lang="en-US" dirty="0"/>
              <a:t>for number(s)</a:t>
            </a:r>
          </a:p>
        </p:txBody>
      </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543578637"/>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dirty="0">
                <a:solidFill>
                  <a:srgbClr val="F65050"/>
                </a:solidFill>
                <a:latin typeface="+mj-lt"/>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First and Last name</a:t>
            </a:r>
          </a:p>
          <a:p>
            <a:pPr lvl="0"/>
            <a:r>
              <a:rPr lang="en-US" dirty="0"/>
              <a:t>email@path.org</a:t>
            </a:r>
          </a:p>
          <a:p>
            <a:pPr lvl="0"/>
            <a:endParaRPr lang="en-US" dirty="0"/>
          </a:p>
          <a:p>
            <a:pPr lvl="0"/>
            <a:r>
              <a:rPr lang="en-US" dirty="0"/>
              <a:t>First and Last name</a:t>
            </a:r>
          </a:p>
          <a:p>
            <a:pPr lvl="0"/>
            <a:r>
              <a:rPr lang="en-US" dirty="0"/>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287078"/>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1354947652"/>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297135605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63392"/>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Core Colors</a:t>
            </a:r>
          </a:p>
        </p:txBody>
      </p:sp>
      <p:sp>
        <p:nvSpPr>
          <p:cNvPr id="45" name="TextBox 44"/>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Hero</a:t>
            </a:r>
          </a:p>
        </p:txBody>
      </p:sp>
      <p:sp>
        <p:nvSpPr>
          <p:cNvPr id="46" name="TextBox 45"/>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Typographic</a:t>
            </a:r>
          </a:p>
        </p:txBody>
      </p:sp>
      <p:sp>
        <p:nvSpPr>
          <p:cNvPr id="47" name="TextBox 46"/>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Neutral backgrounds</a:t>
            </a:r>
          </a:p>
        </p:txBody>
      </p:sp>
      <p:sp>
        <p:nvSpPr>
          <p:cNvPr id="4" name="Rectangle 3"/>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Light Gray</a:t>
              </a:r>
            </a:p>
            <a:p>
              <a:pPr>
                <a:defRPr/>
              </a:pPr>
              <a:r>
                <a:rPr lang="en-US" sz="600" dirty="0">
                  <a:solidFill>
                    <a:srgbClr val="454E60"/>
                  </a:solidFill>
                  <a:latin typeface="Arial" panose="020B0604020202020204" pitchFamily="34" charset="0"/>
                  <a:cs typeface="Arial" panose="020B0604020202020204" pitchFamily="34" charset="0"/>
                </a:rPr>
                <a:t>RGB: 232, 234, 235</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E8EAEB</a:t>
              </a:r>
            </a:p>
          </p:txBody>
        </p:sp>
        <p:sp>
          <p:nvSpPr>
            <p:cNvPr id="41" name="Rectangle 40"/>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Beige</a:t>
              </a:r>
            </a:p>
            <a:p>
              <a:pPr>
                <a:defRPr/>
              </a:pPr>
              <a:r>
                <a:rPr lang="en-US" sz="600" dirty="0">
                  <a:solidFill>
                    <a:srgbClr val="454E60"/>
                  </a:solidFill>
                  <a:latin typeface="Arial" panose="020B0604020202020204" pitchFamily="34" charset="0"/>
                  <a:cs typeface="Arial" panose="020B0604020202020204" pitchFamily="34" charset="0"/>
                </a:rPr>
                <a:t>RGB: 244, 237, 231</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PATH Gray</a:t>
              </a:r>
            </a:p>
            <a:p>
              <a:pPr>
                <a:defRPr/>
              </a:pPr>
              <a:r>
                <a:rPr lang="en-US" sz="600" dirty="0">
                  <a:latin typeface="Arial" panose="020B0604020202020204" pitchFamily="34" charset="0"/>
                  <a:cs typeface="Arial" panose="020B0604020202020204" pitchFamily="34" charset="0"/>
                </a:rPr>
                <a:t>RGB: 70, 79, 97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464F60</a:t>
              </a:r>
            </a:p>
          </p:txBody>
        </p:sp>
        <p:sp>
          <p:nvSpPr>
            <p:cNvPr id="43" name="Rectangle 42"/>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Black</a:t>
              </a:r>
            </a:p>
            <a:p>
              <a:pPr>
                <a:defRPr/>
              </a:pPr>
              <a:r>
                <a:rPr lang="en-US" sz="600" dirty="0">
                  <a:latin typeface="Arial" panose="020B0604020202020204" pitchFamily="34" charset="0"/>
                  <a:cs typeface="Arial" panose="020B0604020202020204" pitchFamily="34" charset="0"/>
                </a:rPr>
                <a:t>RGB: 0, 0, 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000000</a:t>
              </a:r>
            </a:p>
          </p:txBody>
        </p:sp>
      </p:grpSp>
      <p:sp>
        <p:nvSpPr>
          <p:cNvPr id="44" name="TextBox 43"/>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bg1"/>
                    </a:solidFill>
                    <a:latin typeface="Arial" panose="020B0604020202020204" pitchFamily="34" charset="0"/>
                    <a:cs typeface="Arial" panose="020B0604020202020204" pitchFamily="34" charset="0"/>
                  </a:rPr>
                  <a:t>Dark Red</a:t>
                </a:r>
              </a:p>
              <a:p>
                <a:pPr>
                  <a:defRPr/>
                </a:pPr>
                <a:r>
                  <a:rPr lang="en-US" sz="600" dirty="0">
                    <a:solidFill>
                      <a:schemeClr val="bg1"/>
                    </a:solidFill>
                    <a:latin typeface="Arial" panose="020B0604020202020204" pitchFamily="34" charset="0"/>
                    <a:cs typeface="Arial" panose="020B0604020202020204" pitchFamily="34" charset="0"/>
                  </a:rPr>
                  <a:t>RGB: 168,</a:t>
                </a:r>
                <a:r>
                  <a:rPr lang="en-US" sz="600" baseline="0" dirty="0">
                    <a:solidFill>
                      <a:schemeClr val="bg1"/>
                    </a:solidFill>
                    <a:latin typeface="Arial" panose="020B0604020202020204" pitchFamily="34" charset="0"/>
                    <a:cs typeface="Arial" panose="020B0604020202020204" pitchFamily="34" charset="0"/>
                  </a:rPr>
                  <a:t> 0, 30</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A8001E</a:t>
                </a:r>
              </a:p>
            </p:txBody>
          </p:sp>
          <p:sp>
            <p:nvSpPr>
              <p:cNvPr id="69" name="Rectangle 68"/>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Purple</a:t>
                </a:r>
              </a:p>
              <a:p>
                <a:pPr>
                  <a:defRPr/>
                </a:pPr>
                <a:r>
                  <a:rPr lang="en-US" sz="600" dirty="0">
                    <a:latin typeface="Arial" panose="020B0604020202020204" pitchFamily="34" charset="0"/>
                    <a:cs typeface="Arial" panose="020B0604020202020204" pitchFamily="34" charset="0"/>
                  </a:rPr>
                  <a:t>RGB: 55, 55,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37379B</a:t>
                </a:r>
              </a:p>
            </p:txBody>
          </p:sp>
          <p:sp>
            <p:nvSpPr>
              <p:cNvPr id="70" name="Rectangle 69"/>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Teal</a:t>
                </a:r>
              </a:p>
              <a:p>
                <a:pPr>
                  <a:defRPr/>
                </a:pPr>
                <a:r>
                  <a:rPr lang="en-US" sz="600" dirty="0">
                    <a:latin typeface="Arial" panose="020B0604020202020204" pitchFamily="34" charset="0"/>
                    <a:cs typeface="Arial" panose="020B0604020202020204" pitchFamily="34" charset="0"/>
                  </a:rPr>
                  <a:t>RGB: 0, 90, 135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005A87</a:t>
                </a:r>
              </a:p>
            </p:txBody>
          </p:sp>
          <p:sp>
            <p:nvSpPr>
              <p:cNvPr id="71" name="Rectangle 70"/>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Green</a:t>
                </a:r>
              </a:p>
              <a:p>
                <a:pPr>
                  <a:defRPr/>
                </a:pPr>
                <a:r>
                  <a:rPr lang="en-US" sz="600" dirty="0">
                    <a:solidFill>
                      <a:schemeClr val="bg1"/>
                    </a:solidFill>
                    <a:latin typeface="Arial" panose="020B0604020202020204" pitchFamily="34" charset="0"/>
                    <a:cs typeface="Arial" panose="020B0604020202020204" pitchFamily="34" charset="0"/>
                  </a:rPr>
                  <a:t>RGB: 5, 110, 35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bg1"/>
                    </a:solidFill>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74" name="Rectangle 73"/>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75" name="Rectangle 74"/>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a:t>
                </a:r>
              </a:p>
              <a:p>
                <a:pPr>
                  <a:defRPr/>
                </a:pPr>
                <a:r>
                  <a:rPr lang="en-US" sz="600" dirty="0">
                    <a:latin typeface="Arial" panose="020B0604020202020204" pitchFamily="34" charset="0"/>
                    <a:cs typeface="Arial" panose="020B0604020202020204" pitchFamily="34" charset="0"/>
                  </a:rPr>
                  <a:t>RGB: 0, 140,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008C9B</a:t>
                </a:r>
              </a:p>
            </p:txBody>
          </p:sp>
          <p:sp>
            <p:nvSpPr>
              <p:cNvPr id="76" name="Rectangle 75"/>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Green</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Pastel Red</a:t>
                </a:r>
              </a:p>
              <a:p>
                <a:pPr>
                  <a:defRPr/>
                </a:pPr>
                <a:r>
                  <a:rPr lang="en-US" sz="600" dirty="0">
                    <a:solidFill>
                      <a:schemeClr val="tx1"/>
                    </a:solidFill>
                    <a:latin typeface="Arial" panose="020B0604020202020204" pitchFamily="34" charset="0"/>
                    <a:cs typeface="Arial" panose="020B0604020202020204" pitchFamily="34" charset="0"/>
                  </a:rPr>
                  <a:t>RGB: 251, 185, 185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FBB9B9</a:t>
                </a:r>
              </a:p>
            </p:txBody>
          </p:sp>
          <p:sp>
            <p:nvSpPr>
              <p:cNvPr id="79" name="Rectangle 78"/>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Yellow</a:t>
                </a:r>
              </a:p>
              <a:p>
                <a:pPr>
                  <a:defRPr/>
                </a:pPr>
                <a:r>
                  <a:rPr lang="en-US" sz="600" dirty="0">
                    <a:solidFill>
                      <a:schemeClr val="tx1"/>
                    </a:solidFill>
                    <a:latin typeface="Arial" panose="020B0604020202020204" pitchFamily="34" charset="0"/>
                    <a:cs typeface="Arial" panose="020B0604020202020204" pitchFamily="34" charset="0"/>
                  </a:rPr>
                  <a:t>RGB: 255, 225, 120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FFE178</a:t>
                </a:r>
              </a:p>
            </p:txBody>
          </p:sp>
          <p:sp>
            <p:nvSpPr>
              <p:cNvPr id="80" name="Rectangle 79"/>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Teal</a:t>
                </a:r>
              </a:p>
              <a:p>
                <a:pPr>
                  <a:defRPr/>
                </a:pPr>
                <a:r>
                  <a:rPr lang="en-US" sz="600" dirty="0">
                    <a:solidFill>
                      <a:schemeClr val="tx1"/>
                    </a:solidFill>
                    <a:latin typeface="Arial" panose="020B0604020202020204" pitchFamily="34" charset="0"/>
                    <a:cs typeface="Arial" panose="020B0604020202020204" pitchFamily="34" charset="0"/>
                  </a:rPr>
                  <a:t>RGB: 153, 209, 215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99D1D7</a:t>
                </a:r>
              </a:p>
            </p:txBody>
          </p:sp>
          <p:sp>
            <p:nvSpPr>
              <p:cNvPr id="81" name="Rectangle 80"/>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Green</a:t>
                </a:r>
              </a:p>
              <a:p>
                <a:pPr>
                  <a:defRPr/>
                </a:pPr>
                <a:r>
                  <a:rPr lang="en-US" sz="600" dirty="0">
                    <a:solidFill>
                      <a:schemeClr val="tx1"/>
                    </a:solidFill>
                    <a:latin typeface="Arial" panose="020B0604020202020204" pitchFamily="34" charset="0"/>
                    <a:cs typeface="Arial" panose="020B0604020202020204" pitchFamily="34" charset="0"/>
                  </a:rPr>
                  <a:t>RGB: 165, 223, 191</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3375192112"/>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Data Visualization Colors</a:t>
            </a:r>
          </a:p>
        </p:txBody>
      </p:sp>
      <p:sp>
        <p:nvSpPr>
          <p:cNvPr id="9" name="Rectangle 8"/>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1</a:t>
            </a:r>
          </a:p>
          <a:p>
            <a:pPr>
              <a:defRPr/>
            </a:pPr>
            <a:r>
              <a:rPr lang="en-US" sz="600" dirty="0">
                <a:solidFill>
                  <a:schemeClr val="tx1"/>
                </a:solidFill>
                <a:latin typeface="Arial" panose="020B0604020202020204" pitchFamily="34" charset="0"/>
                <a:cs typeface="Arial" panose="020B0604020202020204" pitchFamily="34" charset="0"/>
              </a:rPr>
              <a:t>RGB: 253, 220, 220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FDDCDC</a:t>
            </a:r>
          </a:p>
        </p:txBody>
      </p:sp>
      <p:sp>
        <p:nvSpPr>
          <p:cNvPr id="10" name="Rectangle 9"/>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3</a:t>
            </a:r>
          </a:p>
          <a:p>
            <a:pPr>
              <a:defRPr/>
            </a:pPr>
            <a:r>
              <a:rPr lang="en-US" sz="600" dirty="0">
                <a:solidFill>
                  <a:schemeClr val="tx1"/>
                </a:solidFill>
                <a:latin typeface="Arial" panose="020B0604020202020204" pitchFamily="34" charset="0"/>
                <a:cs typeface="Arial" panose="020B0604020202020204" pitchFamily="34" charset="0"/>
              </a:rPr>
              <a:t>RGB: 250, 155, 150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F99696</a:t>
            </a:r>
          </a:p>
        </p:txBody>
      </p:sp>
      <p:sp>
        <p:nvSpPr>
          <p:cNvPr id="11" name="Rectangle 10"/>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147, 48, 48</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933030</a:t>
            </a:r>
          </a:p>
        </p:txBody>
      </p:sp>
      <p:sp>
        <p:nvSpPr>
          <p:cNvPr id="12" name="Rectangle 11"/>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13" name="Rectangle 12"/>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98, 32, 32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622020</a:t>
            </a:r>
          </a:p>
        </p:txBody>
      </p:sp>
      <p:sp>
        <p:nvSpPr>
          <p:cNvPr id="14" name="Rectangle 13"/>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247, 114, 114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F77272</a:t>
            </a:r>
          </a:p>
        </p:txBody>
      </p:sp>
      <p:sp>
        <p:nvSpPr>
          <p:cNvPr id="15" name="Rectangle 14"/>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2</a:t>
            </a:r>
          </a:p>
          <a:p>
            <a:pPr>
              <a:defRPr/>
            </a:pPr>
            <a:r>
              <a:rPr lang="en-US" sz="600" dirty="0">
                <a:solidFill>
                  <a:schemeClr val="tx1"/>
                </a:solidFill>
                <a:latin typeface="Arial" panose="020B0604020202020204" pitchFamily="34" charset="0"/>
                <a:cs typeface="Arial" panose="020B0604020202020204" pitchFamily="34" charset="0"/>
              </a:rPr>
              <a:t>RGB: 251, 185, 185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FBB9B9</a:t>
            </a:r>
          </a:p>
        </p:txBody>
      </p:sp>
      <p:sp>
        <p:nvSpPr>
          <p:cNvPr id="16" name="Rectangle 15"/>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196, 64, 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C44040  </a:t>
            </a:r>
          </a:p>
        </p:txBody>
      </p:sp>
      <p:sp>
        <p:nvSpPr>
          <p:cNvPr id="17" name="Rectangle 16"/>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1</a:t>
            </a:r>
          </a:p>
          <a:p>
            <a:pPr>
              <a:defRPr/>
            </a:pPr>
            <a:r>
              <a:rPr lang="en-US" sz="600" dirty="0">
                <a:solidFill>
                  <a:schemeClr val="tx1"/>
                </a:solidFill>
                <a:latin typeface="Arial" panose="020B0604020202020204" pitchFamily="34" charset="0"/>
                <a:cs typeface="Arial" panose="020B0604020202020204" pitchFamily="34" charset="0"/>
              </a:rPr>
              <a:t>RGB: 215, 237, 239</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D7EDEF</a:t>
            </a:r>
          </a:p>
        </p:txBody>
      </p:sp>
      <p:sp>
        <p:nvSpPr>
          <p:cNvPr id="18" name="Rectangle 17"/>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3</a:t>
            </a:r>
          </a:p>
          <a:p>
            <a:pPr>
              <a:defRPr/>
            </a:pPr>
            <a:r>
              <a:rPr lang="en-US" sz="600" dirty="0">
                <a:solidFill>
                  <a:schemeClr val="tx1"/>
                </a:solidFill>
                <a:latin typeface="Arial" panose="020B0604020202020204" pitchFamily="34" charset="0"/>
                <a:cs typeface="Arial" panose="020B0604020202020204" pitchFamily="34" charset="0"/>
              </a:rPr>
              <a:t>RGB: 102, 186, 195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66BAC3</a:t>
            </a:r>
          </a:p>
        </p:txBody>
      </p:sp>
      <p:sp>
        <p:nvSpPr>
          <p:cNvPr id="19" name="Rectangle 18"/>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0, 90, 102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005A66</a:t>
            </a:r>
          </a:p>
        </p:txBody>
      </p:sp>
      <p:sp>
        <p:nvSpPr>
          <p:cNvPr id="20" name="Rectangle 19"/>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0, 140,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008C9B</a:t>
            </a:r>
          </a:p>
        </p:txBody>
      </p:sp>
      <p:sp>
        <p:nvSpPr>
          <p:cNvPr id="21" name="Rectangle 20"/>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0, 58, 70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003A46</a:t>
            </a:r>
          </a:p>
        </p:txBody>
      </p:sp>
      <p:sp>
        <p:nvSpPr>
          <p:cNvPr id="22" name="Rectangle 21"/>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50, 163, 175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32A3AF</a:t>
            </a:r>
          </a:p>
        </p:txBody>
      </p:sp>
      <p:sp>
        <p:nvSpPr>
          <p:cNvPr id="23" name="Rectangle 22"/>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2</a:t>
            </a:r>
          </a:p>
          <a:p>
            <a:pPr>
              <a:defRPr/>
            </a:pPr>
            <a:r>
              <a:rPr lang="en-US" sz="600" dirty="0">
                <a:solidFill>
                  <a:schemeClr val="tx1"/>
                </a:solidFill>
                <a:latin typeface="Arial" panose="020B0604020202020204" pitchFamily="34" charset="0"/>
                <a:cs typeface="Arial" panose="020B0604020202020204" pitchFamily="34" charset="0"/>
              </a:rPr>
              <a:t>RGB: 178, 220,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B2DCE1</a:t>
            </a:r>
          </a:p>
        </p:txBody>
      </p:sp>
      <p:sp>
        <p:nvSpPr>
          <p:cNvPr id="24" name="Rectangle 23"/>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0, 112, 124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00707C</a:t>
            </a:r>
          </a:p>
        </p:txBody>
      </p:sp>
      <p:sp>
        <p:nvSpPr>
          <p:cNvPr id="25" name="Rectangle 24"/>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Purple Tint 1</a:t>
            </a:r>
          </a:p>
          <a:p>
            <a:pPr>
              <a:defRPr/>
            </a:pPr>
            <a:r>
              <a:rPr lang="en-US" sz="600" dirty="0">
                <a:solidFill>
                  <a:schemeClr val="tx1"/>
                </a:solidFill>
                <a:latin typeface="Arial" panose="020B0604020202020204" pitchFamily="34" charset="0"/>
                <a:cs typeface="Arial" panose="020B0604020202020204" pitchFamily="34" charset="0"/>
              </a:rPr>
              <a:t>RGB: 220, 220, 245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DDDCF5</a:t>
            </a:r>
          </a:p>
        </p:txBody>
      </p:sp>
      <p:sp>
        <p:nvSpPr>
          <p:cNvPr id="26" name="Rectangle 25"/>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dirty="0">
                <a:solidFill>
                  <a:srgbClr val="00383D"/>
                </a:solidFill>
                <a:latin typeface="Arial" panose="020B0604020202020204" pitchFamily="34" charset="0"/>
                <a:cs typeface="Arial" panose="020B0604020202020204" pitchFamily="34" charset="0"/>
              </a:rPr>
              <a:t>Data Vis Purple Tint </a:t>
            </a:r>
            <a:r>
              <a:rPr lang="en-US" sz="600" dirty="0">
                <a:solidFill>
                  <a:schemeClr val="tx1"/>
                </a:solidFill>
                <a:latin typeface="Arial" panose="020B0604020202020204" pitchFamily="34" charset="0"/>
                <a:cs typeface="Arial" panose="020B0604020202020204" pitchFamily="34" charset="0"/>
              </a:rPr>
              <a:t>3</a:t>
            </a:r>
          </a:p>
          <a:p>
            <a:pPr>
              <a:defRPr/>
            </a:pPr>
            <a:r>
              <a:rPr lang="en-US" sz="600" dirty="0">
                <a:solidFill>
                  <a:schemeClr val="tx1"/>
                </a:solidFill>
                <a:latin typeface="Arial" panose="020B0604020202020204" pitchFamily="34" charset="0"/>
                <a:cs typeface="Arial" panose="020B0604020202020204" pitchFamily="34" charset="0"/>
              </a:rPr>
              <a:t>RGB: 150, 150,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9697E2</a:t>
            </a:r>
          </a:p>
        </p:txBody>
      </p:sp>
      <p:sp>
        <p:nvSpPr>
          <p:cNvPr id="27" name="Rectangle 26"/>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7</a:t>
            </a:r>
          </a:p>
          <a:p>
            <a:pPr>
              <a:defRPr/>
            </a:pPr>
            <a:r>
              <a:rPr lang="en-US" sz="600" dirty="0">
                <a:latin typeface="Arial" panose="020B0604020202020204" pitchFamily="34" charset="0"/>
                <a:cs typeface="Arial" panose="020B0604020202020204" pitchFamily="34" charset="0"/>
              </a:rPr>
              <a:t>RGB: 48, 48, 123</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2F2F7B</a:t>
            </a:r>
          </a:p>
        </p:txBody>
      </p:sp>
      <p:sp>
        <p:nvSpPr>
          <p:cNvPr id="28" name="Rectangle 27"/>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5</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29" name="Rectangle 28"/>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8</a:t>
            </a:r>
          </a:p>
          <a:p>
            <a:pPr>
              <a:defRPr/>
            </a:pPr>
            <a:r>
              <a:rPr lang="en-US" sz="600" dirty="0">
                <a:latin typeface="Arial" panose="020B0604020202020204" pitchFamily="34" charset="0"/>
                <a:cs typeface="Arial" panose="020B0604020202020204" pitchFamily="34" charset="0"/>
              </a:rPr>
              <a:t>RGB: 32, 32, 82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1F2052</a:t>
            </a:r>
          </a:p>
        </p:txBody>
      </p:sp>
      <p:sp>
        <p:nvSpPr>
          <p:cNvPr id="30" name="Rectangle 29"/>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4</a:t>
            </a:r>
          </a:p>
          <a:p>
            <a:pPr>
              <a:defRPr/>
            </a:pPr>
            <a:r>
              <a:rPr lang="en-US" sz="600" dirty="0">
                <a:latin typeface="Arial" panose="020B0604020202020204" pitchFamily="34" charset="0"/>
                <a:cs typeface="Arial" panose="020B0604020202020204" pitchFamily="34" charset="0"/>
              </a:rPr>
              <a:t>RGB: 114, 114, 215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7272D7</a:t>
            </a:r>
          </a:p>
        </p:txBody>
      </p:sp>
      <p:sp>
        <p:nvSpPr>
          <p:cNvPr id="31" name="Rectangle 30"/>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Purple Tint 2</a:t>
            </a:r>
          </a:p>
          <a:p>
            <a:pPr>
              <a:defRPr/>
            </a:pPr>
            <a:r>
              <a:rPr lang="en-US" sz="600" dirty="0">
                <a:solidFill>
                  <a:schemeClr val="tx1"/>
                </a:solidFill>
                <a:latin typeface="Arial" panose="020B0604020202020204" pitchFamily="34" charset="0"/>
                <a:cs typeface="Arial" panose="020B0604020202020204" pitchFamily="34" charset="0"/>
              </a:rPr>
              <a:t>RGB: 185, 185,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B9B9EB</a:t>
            </a:r>
          </a:p>
        </p:txBody>
      </p:sp>
      <p:sp>
        <p:nvSpPr>
          <p:cNvPr id="32" name="Rectangle 31"/>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6</a:t>
            </a:r>
          </a:p>
          <a:p>
            <a:pPr>
              <a:defRPr/>
            </a:pPr>
            <a:r>
              <a:rPr lang="en-US" sz="600" dirty="0">
                <a:latin typeface="Arial" panose="020B0604020202020204" pitchFamily="34" charset="0"/>
                <a:cs typeface="Arial" panose="020B0604020202020204" pitchFamily="34" charset="0"/>
              </a:rPr>
              <a:t>RGB: 64, 64, 164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4040A4</a:t>
            </a:r>
          </a:p>
        </p:txBody>
      </p:sp>
      <p:sp>
        <p:nvSpPr>
          <p:cNvPr id="33" name="Rectangle 32"/>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1</a:t>
            </a:r>
          </a:p>
          <a:p>
            <a:pPr>
              <a:defRPr/>
            </a:pPr>
            <a:r>
              <a:rPr lang="en-US" sz="600" dirty="0">
                <a:solidFill>
                  <a:schemeClr val="tx1"/>
                </a:solidFill>
                <a:latin typeface="Arial" panose="020B0604020202020204" pitchFamily="34" charset="0"/>
                <a:cs typeface="Arial" panose="020B0604020202020204" pitchFamily="34" charset="0"/>
              </a:rPr>
              <a:t>RGB: 210, 239, 223</a:t>
            </a:r>
          </a:p>
          <a:p>
            <a:pPr>
              <a:defRPr/>
            </a:pPr>
            <a:r>
              <a:rPr lang="en-US" sz="600" dirty="0">
                <a:solidFill>
                  <a:schemeClr val="tx1"/>
                </a:solidFill>
                <a:latin typeface="Arial" panose="020B0604020202020204" pitchFamily="34" charset="0"/>
                <a:cs typeface="Arial" panose="020B0604020202020204" pitchFamily="34" charset="0"/>
              </a:rPr>
              <a:t>HEX: D3F0DF</a:t>
            </a:r>
          </a:p>
        </p:txBody>
      </p:sp>
      <p:sp>
        <p:nvSpPr>
          <p:cNvPr id="34" name="Rectangle 33"/>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3</a:t>
            </a:r>
          </a:p>
          <a:p>
            <a:pPr>
              <a:defRPr/>
            </a:pPr>
            <a:r>
              <a:rPr lang="en-US" sz="600" dirty="0">
                <a:solidFill>
                  <a:schemeClr val="tx1"/>
                </a:solidFill>
                <a:latin typeface="Arial" panose="020B0604020202020204" pitchFamily="34" charset="0"/>
                <a:cs typeface="Arial" panose="020B0604020202020204" pitchFamily="34" charset="0"/>
              </a:rPr>
              <a:t>RGB: 120, 207, 159</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78CF9F</a:t>
            </a:r>
          </a:p>
        </p:txBody>
      </p:sp>
      <p:sp>
        <p:nvSpPr>
          <p:cNvPr id="35" name="Rectangle 34"/>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18, 105, 57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126939</a:t>
            </a:r>
          </a:p>
        </p:txBody>
      </p:sp>
      <p:sp>
        <p:nvSpPr>
          <p:cNvPr id="36" name="Rectangle 35"/>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5</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sp>
        <p:nvSpPr>
          <p:cNvPr id="37" name="Rectangle 36"/>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8</a:t>
            </a:r>
          </a:p>
          <a:p>
            <a:pPr>
              <a:defRPr/>
            </a:pPr>
            <a:r>
              <a:rPr lang="en-US" sz="600" dirty="0">
                <a:solidFill>
                  <a:schemeClr val="bg1"/>
                </a:solidFill>
                <a:latin typeface="Arial" panose="020B0604020202020204" pitchFamily="34" charset="0"/>
                <a:cs typeface="Arial" panose="020B0604020202020204" pitchFamily="34" charset="0"/>
              </a:rPr>
              <a:t>RGB:12, 70, 38</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0B4625</a:t>
            </a:r>
          </a:p>
        </p:txBody>
      </p:sp>
      <p:sp>
        <p:nvSpPr>
          <p:cNvPr id="38" name="Rectangle 37"/>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4</a:t>
            </a:r>
          </a:p>
          <a:p>
            <a:pPr>
              <a:defRPr/>
            </a:pPr>
            <a:r>
              <a:rPr lang="en-US" sz="600" dirty="0">
                <a:solidFill>
                  <a:schemeClr val="bg1"/>
                </a:solidFill>
                <a:latin typeface="Arial" panose="020B0604020202020204" pitchFamily="34" charset="0"/>
                <a:cs typeface="Arial" panose="020B0604020202020204" pitchFamily="34" charset="0"/>
              </a:rPr>
              <a:t>RGB: 74, 191, 126</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4ABF7E</a:t>
            </a:r>
          </a:p>
        </p:txBody>
      </p:sp>
      <p:sp>
        <p:nvSpPr>
          <p:cNvPr id="39" name="Rectangle 38"/>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2</a:t>
            </a:r>
          </a:p>
          <a:p>
            <a:pPr>
              <a:defRPr/>
            </a:pPr>
            <a:r>
              <a:rPr lang="en-US" sz="600" dirty="0">
                <a:solidFill>
                  <a:schemeClr val="tx1"/>
                </a:solidFill>
                <a:latin typeface="Arial" panose="020B0604020202020204" pitchFamily="34" charset="0"/>
                <a:cs typeface="Arial" panose="020B0604020202020204" pitchFamily="34" charset="0"/>
              </a:rPr>
              <a:t>RGB: 165, 223, 191</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A6DFBF</a:t>
            </a:r>
          </a:p>
        </p:txBody>
      </p:sp>
      <p:sp>
        <p:nvSpPr>
          <p:cNvPr id="40" name="Rectangle 39"/>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24, 140, 76</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188C4B </a:t>
            </a:r>
          </a:p>
        </p:txBody>
      </p:sp>
      <p:sp>
        <p:nvSpPr>
          <p:cNvPr id="53" name="Rectangle 52"/>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1</a:t>
            </a:r>
          </a:p>
          <a:p>
            <a:pPr>
              <a:defRPr/>
            </a:pPr>
            <a:r>
              <a:rPr lang="en-US" sz="600" dirty="0">
                <a:solidFill>
                  <a:schemeClr val="tx1"/>
                </a:solidFill>
                <a:latin typeface="Arial" panose="020B0604020202020204" pitchFamily="34" charset="0"/>
                <a:cs typeface="Arial" panose="020B0604020202020204" pitchFamily="34" charset="0"/>
              </a:rPr>
              <a:t>RGB: 232,234,235</a:t>
            </a:r>
          </a:p>
          <a:p>
            <a:pPr>
              <a:defRPr/>
            </a:pPr>
            <a:r>
              <a:rPr lang="en-US" sz="600" dirty="0">
                <a:solidFill>
                  <a:schemeClr val="tx1"/>
                </a:solidFill>
                <a:latin typeface="Arial" panose="020B0604020202020204" pitchFamily="34" charset="0"/>
                <a:cs typeface="Arial" panose="020B0604020202020204" pitchFamily="34" charset="0"/>
              </a:rPr>
              <a:t>HEX: E8EAEB</a:t>
            </a:r>
          </a:p>
        </p:txBody>
      </p:sp>
      <p:sp>
        <p:nvSpPr>
          <p:cNvPr id="54" name="Rectangle 53"/>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3</a:t>
            </a:r>
          </a:p>
          <a:p>
            <a:pPr>
              <a:defRPr/>
            </a:pPr>
            <a:r>
              <a:rPr lang="en-US" sz="600" dirty="0">
                <a:solidFill>
                  <a:schemeClr val="tx1"/>
                </a:solidFill>
                <a:latin typeface="Arial" panose="020B0604020202020204" pitchFamily="34" charset="0"/>
                <a:cs typeface="Arial" panose="020B0604020202020204" pitchFamily="34" charset="0"/>
              </a:rPr>
              <a:t>RGB: 181,184,191</a:t>
            </a:r>
          </a:p>
          <a:p>
            <a:pPr>
              <a:defRPr/>
            </a:pPr>
            <a:r>
              <a:rPr lang="en-US" sz="600" dirty="0">
                <a:solidFill>
                  <a:schemeClr val="tx1"/>
                </a:solidFill>
                <a:latin typeface="Arial" panose="020B0604020202020204" pitchFamily="34" charset="0"/>
                <a:cs typeface="Arial" panose="020B0604020202020204" pitchFamily="34" charset="0"/>
              </a:rPr>
              <a:t>HEX: B5B8BF</a:t>
            </a:r>
          </a:p>
        </p:txBody>
      </p:sp>
      <p:sp>
        <p:nvSpPr>
          <p:cNvPr id="55" name="Rectangle 54"/>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56, 63, 76</a:t>
            </a:r>
          </a:p>
          <a:p>
            <a:pPr>
              <a:defRPr/>
            </a:pPr>
            <a:r>
              <a:rPr lang="en-US" sz="600" dirty="0">
                <a:latin typeface="Arial" panose="020B0604020202020204" pitchFamily="34" charset="0"/>
                <a:cs typeface="Arial" panose="020B0604020202020204" pitchFamily="34" charset="0"/>
              </a:rPr>
              <a:t>HEX: 383F4C</a:t>
            </a:r>
          </a:p>
        </p:txBody>
      </p:sp>
      <p:sp>
        <p:nvSpPr>
          <p:cNvPr id="56" name="Rectangle 55"/>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106,114,127</a:t>
            </a:r>
          </a:p>
          <a:p>
            <a:pPr>
              <a:defRPr/>
            </a:pPr>
            <a:r>
              <a:rPr lang="en-US" sz="600" dirty="0">
                <a:latin typeface="Arial" panose="020B0604020202020204" pitchFamily="34" charset="0"/>
                <a:cs typeface="Arial" panose="020B0604020202020204" pitchFamily="34" charset="0"/>
              </a:rPr>
              <a:t>HEX: 6B727F</a:t>
            </a:r>
          </a:p>
        </p:txBody>
      </p:sp>
      <p:sp>
        <p:nvSpPr>
          <p:cNvPr id="57" name="Rectangle 56"/>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42,47,57</a:t>
            </a:r>
          </a:p>
          <a:p>
            <a:pPr>
              <a:defRPr/>
            </a:pPr>
            <a:r>
              <a:rPr lang="en-US" sz="600" dirty="0">
                <a:latin typeface="Arial" panose="020B0604020202020204" pitchFamily="34" charset="0"/>
                <a:cs typeface="Arial" panose="020B0604020202020204" pitchFamily="34" charset="0"/>
              </a:rPr>
              <a:t>HEX: 2A2F39</a:t>
            </a:r>
          </a:p>
        </p:txBody>
      </p:sp>
      <p:sp>
        <p:nvSpPr>
          <p:cNvPr id="58" name="Rectangle 57"/>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144,149,159</a:t>
            </a:r>
          </a:p>
          <a:p>
            <a:pPr>
              <a:defRPr/>
            </a:pPr>
            <a:r>
              <a:rPr lang="en-US" sz="600" dirty="0">
                <a:latin typeface="Arial" panose="020B0604020202020204" pitchFamily="34" charset="0"/>
                <a:cs typeface="Arial" panose="020B0604020202020204" pitchFamily="34" charset="0"/>
              </a:rPr>
              <a:t>HEX: 90959F</a:t>
            </a:r>
          </a:p>
        </p:txBody>
      </p:sp>
      <p:sp>
        <p:nvSpPr>
          <p:cNvPr id="59" name="Rectangle 58"/>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2</a:t>
            </a:r>
          </a:p>
          <a:p>
            <a:pPr>
              <a:defRPr/>
            </a:pPr>
            <a:r>
              <a:rPr lang="en-US" sz="600" dirty="0">
                <a:solidFill>
                  <a:schemeClr val="tx1"/>
                </a:solidFill>
                <a:latin typeface="Arial" panose="020B0604020202020204" pitchFamily="34" charset="0"/>
                <a:cs typeface="Arial" panose="020B0604020202020204" pitchFamily="34" charset="0"/>
              </a:rPr>
              <a:t>RGB: 218,219,223</a:t>
            </a:r>
          </a:p>
          <a:p>
            <a:pPr>
              <a:defRPr/>
            </a:pPr>
            <a:r>
              <a:rPr lang="en-US" sz="600" dirty="0">
                <a:solidFill>
                  <a:schemeClr val="tx1"/>
                </a:solidFill>
                <a:latin typeface="Arial" panose="020B0604020202020204" pitchFamily="34" charset="0"/>
                <a:cs typeface="Arial" panose="020B0604020202020204" pitchFamily="34" charset="0"/>
              </a:rPr>
              <a:t>HEX: DADBDF</a:t>
            </a:r>
          </a:p>
        </p:txBody>
      </p:sp>
      <p:sp>
        <p:nvSpPr>
          <p:cNvPr id="60" name="Rectangle 59"/>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168,0,30</a:t>
            </a:r>
          </a:p>
          <a:p>
            <a:pPr>
              <a:defRPr/>
            </a:pPr>
            <a:r>
              <a:rPr lang="en-US" sz="600" dirty="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dirty="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356216"/>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09FA2-C1CC-4E13-8DFE-D24635A58910}" type="datetime1">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322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6D94-3B4C-B476-B139-C88652386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467344-09A7-3A66-283C-54AAF8150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8E657D-CB6B-BD01-3D4B-3C9F53B49194}"/>
              </a:ext>
            </a:extLst>
          </p:cNvPr>
          <p:cNvSpPr>
            <a:spLocks noGrp="1"/>
          </p:cNvSpPr>
          <p:nvPr>
            <p:ph type="dt" sz="half" idx="10"/>
          </p:nvPr>
        </p:nvSpPr>
        <p:spPr/>
        <p:txBody>
          <a:bodyPr/>
          <a:lstStyle/>
          <a:p>
            <a:r>
              <a:rPr lang="en-US"/>
              <a:t>Presentation Title | Section Title</a:t>
            </a:r>
            <a:endParaRPr lang="en-US" dirty="0"/>
          </a:p>
        </p:txBody>
      </p:sp>
      <p:sp>
        <p:nvSpPr>
          <p:cNvPr id="5" name="Footer Placeholder 4">
            <a:extLst>
              <a:ext uri="{FF2B5EF4-FFF2-40B4-BE49-F238E27FC236}">
                <a16:creationId xmlns:a16="http://schemas.microsoft.com/office/drawing/2014/main" id="{0B143A8A-D822-F28A-BE24-C44F9AD3E189}"/>
              </a:ext>
            </a:extLst>
          </p:cNvPr>
          <p:cNvSpPr>
            <a:spLocks noGrp="1"/>
          </p:cNvSpPr>
          <p:nvPr>
            <p:ph type="ftr" sz="quarter" idx="11"/>
          </p:nvPr>
        </p:nvSpPr>
        <p:spPr/>
        <p:txBody>
          <a:bodyPr/>
          <a:lstStyle/>
          <a:p>
            <a:r>
              <a:rPr lang="en-US"/>
              <a:t>Optional footer (program team name, etc.)</a:t>
            </a:r>
            <a:endParaRPr lang="en-US" dirty="0"/>
          </a:p>
        </p:txBody>
      </p:sp>
      <p:sp>
        <p:nvSpPr>
          <p:cNvPr id="6" name="Slide Number Placeholder 5">
            <a:extLst>
              <a:ext uri="{FF2B5EF4-FFF2-40B4-BE49-F238E27FC236}">
                <a16:creationId xmlns:a16="http://schemas.microsoft.com/office/drawing/2014/main" id="{78AC58E3-09E8-F48D-D57C-D11A5741454D}"/>
              </a:ext>
            </a:extLst>
          </p:cNvPr>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8984430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BBA6-9812-4C29-5340-7379101642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9BC157-1AF5-D7B4-09A1-881247161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D2D77-040E-27CE-A4A0-A1E91DE2D6D9}"/>
              </a:ext>
            </a:extLst>
          </p:cNvPr>
          <p:cNvSpPr>
            <a:spLocks noGrp="1"/>
          </p:cNvSpPr>
          <p:nvPr>
            <p:ph type="dt" sz="half" idx="10"/>
          </p:nvPr>
        </p:nvSpPr>
        <p:spPr/>
        <p:txBody>
          <a:bodyPr/>
          <a:lstStyle/>
          <a:p>
            <a:r>
              <a:rPr lang="en-US"/>
              <a:t>Presentation Title | Section Title</a:t>
            </a:r>
            <a:endParaRPr lang="en-US" dirty="0"/>
          </a:p>
        </p:txBody>
      </p:sp>
      <p:sp>
        <p:nvSpPr>
          <p:cNvPr id="5" name="Footer Placeholder 4">
            <a:extLst>
              <a:ext uri="{FF2B5EF4-FFF2-40B4-BE49-F238E27FC236}">
                <a16:creationId xmlns:a16="http://schemas.microsoft.com/office/drawing/2014/main" id="{0D8AE722-2360-8FB0-9492-AFE4A5C24DD2}"/>
              </a:ext>
            </a:extLst>
          </p:cNvPr>
          <p:cNvSpPr>
            <a:spLocks noGrp="1"/>
          </p:cNvSpPr>
          <p:nvPr>
            <p:ph type="ftr" sz="quarter" idx="11"/>
          </p:nvPr>
        </p:nvSpPr>
        <p:spPr/>
        <p:txBody>
          <a:bodyPr/>
          <a:lstStyle/>
          <a:p>
            <a:r>
              <a:rPr lang="en-US"/>
              <a:t>Optional footer (program team name, etc.)</a:t>
            </a:r>
            <a:endParaRPr lang="en-US" dirty="0"/>
          </a:p>
        </p:txBody>
      </p:sp>
      <p:sp>
        <p:nvSpPr>
          <p:cNvPr id="6" name="Slide Number Placeholder 5">
            <a:extLst>
              <a:ext uri="{FF2B5EF4-FFF2-40B4-BE49-F238E27FC236}">
                <a16:creationId xmlns:a16="http://schemas.microsoft.com/office/drawing/2014/main" id="{5A74267B-C9F9-5684-8336-912D90AF7308}"/>
              </a:ext>
            </a:extLst>
          </p:cNvPr>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463163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B7E0-EF04-2AE8-858D-A255E00F6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1C973-ADD8-B56A-06FB-7AA81B917F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CF3E1F-92DB-067C-6F7C-DB632F276D3E}"/>
              </a:ext>
            </a:extLst>
          </p:cNvPr>
          <p:cNvSpPr>
            <a:spLocks noGrp="1"/>
          </p:cNvSpPr>
          <p:nvPr>
            <p:ph type="dt" sz="half" idx="10"/>
          </p:nvPr>
        </p:nvSpPr>
        <p:spPr/>
        <p:txBody>
          <a:bodyPr/>
          <a:lstStyle/>
          <a:p>
            <a:r>
              <a:rPr lang="en-US"/>
              <a:t>Presentation Title | Section Title</a:t>
            </a:r>
            <a:endParaRPr lang="en-US" dirty="0"/>
          </a:p>
        </p:txBody>
      </p:sp>
      <p:sp>
        <p:nvSpPr>
          <p:cNvPr id="5" name="Footer Placeholder 4">
            <a:extLst>
              <a:ext uri="{FF2B5EF4-FFF2-40B4-BE49-F238E27FC236}">
                <a16:creationId xmlns:a16="http://schemas.microsoft.com/office/drawing/2014/main" id="{50CF062D-BAB7-E8CC-F4BA-EA9FB716CAE1}"/>
              </a:ext>
            </a:extLst>
          </p:cNvPr>
          <p:cNvSpPr>
            <a:spLocks noGrp="1"/>
          </p:cNvSpPr>
          <p:nvPr>
            <p:ph type="ftr" sz="quarter" idx="11"/>
          </p:nvPr>
        </p:nvSpPr>
        <p:spPr/>
        <p:txBody>
          <a:bodyPr/>
          <a:lstStyle/>
          <a:p>
            <a:r>
              <a:rPr lang="en-US"/>
              <a:t>Optional footer (program team name, etc.)</a:t>
            </a:r>
            <a:endParaRPr lang="en-US" dirty="0"/>
          </a:p>
        </p:txBody>
      </p:sp>
      <p:sp>
        <p:nvSpPr>
          <p:cNvPr id="6" name="Slide Number Placeholder 5">
            <a:extLst>
              <a:ext uri="{FF2B5EF4-FFF2-40B4-BE49-F238E27FC236}">
                <a16:creationId xmlns:a16="http://schemas.microsoft.com/office/drawing/2014/main" id="{B7E3F567-5F34-A37D-1C95-26394D42EB0F}"/>
              </a:ext>
            </a:extLst>
          </p:cNvPr>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8251086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E379-8DAB-F76B-1D05-8EF31885D7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0FD1F-549B-2304-D53B-D336B1578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B6A2F-3060-B21C-2190-3EFEEE01ED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09B70-FDB8-9C44-C2F9-16FA7A2A38C3}"/>
              </a:ext>
            </a:extLst>
          </p:cNvPr>
          <p:cNvSpPr>
            <a:spLocks noGrp="1"/>
          </p:cNvSpPr>
          <p:nvPr>
            <p:ph type="dt" sz="half" idx="10"/>
          </p:nvPr>
        </p:nvSpPr>
        <p:spPr/>
        <p:txBody>
          <a:bodyPr/>
          <a:lstStyle/>
          <a:p>
            <a:r>
              <a:rPr lang="en-US"/>
              <a:t>Presentation Title | Section Title</a:t>
            </a:r>
            <a:endParaRPr lang="en-US" dirty="0"/>
          </a:p>
        </p:txBody>
      </p:sp>
      <p:sp>
        <p:nvSpPr>
          <p:cNvPr id="6" name="Footer Placeholder 5">
            <a:extLst>
              <a:ext uri="{FF2B5EF4-FFF2-40B4-BE49-F238E27FC236}">
                <a16:creationId xmlns:a16="http://schemas.microsoft.com/office/drawing/2014/main" id="{41F1A93B-D3AC-E64A-B664-39E68ABE06A4}"/>
              </a:ext>
            </a:extLst>
          </p:cNvPr>
          <p:cNvSpPr>
            <a:spLocks noGrp="1"/>
          </p:cNvSpPr>
          <p:nvPr>
            <p:ph type="ftr" sz="quarter" idx="11"/>
          </p:nvPr>
        </p:nvSpPr>
        <p:spPr/>
        <p:txBody>
          <a:bodyPr/>
          <a:lstStyle/>
          <a:p>
            <a:r>
              <a:rPr lang="en-US"/>
              <a:t>Optional footer (program team name, etc.)</a:t>
            </a:r>
            <a:endParaRPr lang="en-US" dirty="0"/>
          </a:p>
        </p:txBody>
      </p:sp>
      <p:sp>
        <p:nvSpPr>
          <p:cNvPr id="7" name="Slide Number Placeholder 6">
            <a:extLst>
              <a:ext uri="{FF2B5EF4-FFF2-40B4-BE49-F238E27FC236}">
                <a16:creationId xmlns:a16="http://schemas.microsoft.com/office/drawing/2014/main" id="{7138E5B1-8E3C-3254-5DD2-6FA628C42A88}"/>
              </a:ext>
            </a:extLst>
          </p:cNvPr>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85400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7C0A-9E08-6AC4-993C-C4967D247C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7E699E-64C9-D9E5-CAF1-F427B6736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F0FD04-8F65-CD4D-9220-17A2431C3B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B13E9-87F3-2FBE-BCB6-854C34AA7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4E45C-5546-7776-653D-8820E05E54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BC0B0E-46F8-0C94-780F-A6E9ECBE5CA2}"/>
              </a:ext>
            </a:extLst>
          </p:cNvPr>
          <p:cNvSpPr>
            <a:spLocks noGrp="1"/>
          </p:cNvSpPr>
          <p:nvPr>
            <p:ph type="dt" sz="half" idx="10"/>
          </p:nvPr>
        </p:nvSpPr>
        <p:spPr/>
        <p:txBody>
          <a:bodyPr/>
          <a:lstStyle/>
          <a:p>
            <a:r>
              <a:rPr lang="en-US"/>
              <a:t>Presentation Title | Section Title</a:t>
            </a:r>
            <a:endParaRPr lang="en-US" dirty="0"/>
          </a:p>
        </p:txBody>
      </p:sp>
      <p:sp>
        <p:nvSpPr>
          <p:cNvPr id="8" name="Footer Placeholder 7">
            <a:extLst>
              <a:ext uri="{FF2B5EF4-FFF2-40B4-BE49-F238E27FC236}">
                <a16:creationId xmlns:a16="http://schemas.microsoft.com/office/drawing/2014/main" id="{E6317066-42C7-4E16-B3F6-E18933A66D4D}"/>
              </a:ext>
            </a:extLst>
          </p:cNvPr>
          <p:cNvSpPr>
            <a:spLocks noGrp="1"/>
          </p:cNvSpPr>
          <p:nvPr>
            <p:ph type="ftr" sz="quarter" idx="11"/>
          </p:nvPr>
        </p:nvSpPr>
        <p:spPr/>
        <p:txBody>
          <a:bodyPr/>
          <a:lstStyle/>
          <a:p>
            <a:r>
              <a:rPr lang="en-US"/>
              <a:t>Optional footer (program team name, etc.)</a:t>
            </a:r>
            <a:endParaRPr lang="en-US" dirty="0"/>
          </a:p>
        </p:txBody>
      </p:sp>
      <p:sp>
        <p:nvSpPr>
          <p:cNvPr id="9" name="Slide Number Placeholder 8">
            <a:extLst>
              <a:ext uri="{FF2B5EF4-FFF2-40B4-BE49-F238E27FC236}">
                <a16:creationId xmlns:a16="http://schemas.microsoft.com/office/drawing/2014/main" id="{FCAF0889-135B-EB15-FF57-8E0350EC57C1}"/>
              </a:ext>
            </a:extLst>
          </p:cNvPr>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204534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D96F-5931-5AEC-CBC5-F37B754E61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C6662A-46ED-5CF3-C211-8B0DC08D4C7C}"/>
              </a:ext>
            </a:extLst>
          </p:cNvPr>
          <p:cNvSpPr>
            <a:spLocks noGrp="1"/>
          </p:cNvSpPr>
          <p:nvPr>
            <p:ph type="dt" sz="half" idx="10"/>
          </p:nvPr>
        </p:nvSpPr>
        <p:spPr/>
        <p:txBody>
          <a:bodyPr/>
          <a:lstStyle/>
          <a:p>
            <a:r>
              <a:rPr lang="en-US"/>
              <a:t>Presentation Title | Section Title</a:t>
            </a:r>
            <a:endParaRPr lang="en-US" dirty="0"/>
          </a:p>
        </p:txBody>
      </p:sp>
      <p:sp>
        <p:nvSpPr>
          <p:cNvPr id="4" name="Footer Placeholder 3">
            <a:extLst>
              <a:ext uri="{FF2B5EF4-FFF2-40B4-BE49-F238E27FC236}">
                <a16:creationId xmlns:a16="http://schemas.microsoft.com/office/drawing/2014/main" id="{D9612AE7-136D-E4A3-F6B1-D7E215FD3E50}"/>
              </a:ext>
            </a:extLst>
          </p:cNvPr>
          <p:cNvSpPr>
            <a:spLocks noGrp="1"/>
          </p:cNvSpPr>
          <p:nvPr>
            <p:ph type="ftr" sz="quarter" idx="11"/>
          </p:nvPr>
        </p:nvSpPr>
        <p:spPr/>
        <p:txBody>
          <a:bodyPr/>
          <a:lstStyle/>
          <a:p>
            <a:r>
              <a:rPr lang="en-US"/>
              <a:t>Optional footer (program team name, etc.)</a:t>
            </a:r>
            <a:endParaRPr lang="en-US" dirty="0"/>
          </a:p>
        </p:txBody>
      </p:sp>
      <p:sp>
        <p:nvSpPr>
          <p:cNvPr id="5" name="Slide Number Placeholder 4">
            <a:extLst>
              <a:ext uri="{FF2B5EF4-FFF2-40B4-BE49-F238E27FC236}">
                <a16:creationId xmlns:a16="http://schemas.microsoft.com/office/drawing/2014/main" id="{0DCCFED2-0966-C158-563A-41D13DED016D}"/>
              </a:ext>
            </a:extLst>
          </p:cNvPr>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036407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2C341-C5D1-41D6-AA76-1DD33DE73A06}"/>
              </a:ext>
            </a:extLst>
          </p:cNvPr>
          <p:cNvSpPr>
            <a:spLocks noGrp="1"/>
          </p:cNvSpPr>
          <p:nvPr>
            <p:ph type="dt" sz="half" idx="10"/>
          </p:nvPr>
        </p:nvSpPr>
        <p:spPr/>
        <p:txBody>
          <a:bodyPr/>
          <a:lstStyle/>
          <a:p>
            <a:fld id="{BF809FA2-C1CC-4E13-8DFE-D24635A58910}" type="datetime1">
              <a:rPr lang="en-US" smtClean="0"/>
              <a:pPr/>
              <a:t>10/24/2024</a:t>
            </a:fld>
            <a:endParaRPr lang="en-US"/>
          </a:p>
        </p:txBody>
      </p:sp>
      <p:sp>
        <p:nvSpPr>
          <p:cNvPr id="3" name="Footer Placeholder 2">
            <a:extLst>
              <a:ext uri="{FF2B5EF4-FFF2-40B4-BE49-F238E27FC236}">
                <a16:creationId xmlns:a16="http://schemas.microsoft.com/office/drawing/2014/main" id="{855F3C89-594D-CC71-487D-45B4B614B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FB64E1-6902-5137-5DD7-366EC746574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637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Tree>
    <p:extLst>
      <p:ext uri="{BB962C8B-B14F-4D97-AF65-F5344CB8AC3E}">
        <p14:creationId xmlns:p14="http://schemas.microsoft.com/office/powerpoint/2010/main" val="1157435913"/>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777D-395F-65E0-3849-25AD04D7EE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41E7D5-C8C3-00AF-FC35-8CB998566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C449B2-2E1A-4A1D-3759-66977CE61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2CFAE-45EB-081E-C23F-4A176365CAE6}"/>
              </a:ext>
            </a:extLst>
          </p:cNvPr>
          <p:cNvSpPr>
            <a:spLocks noGrp="1"/>
          </p:cNvSpPr>
          <p:nvPr>
            <p:ph type="dt" sz="half" idx="10"/>
          </p:nvPr>
        </p:nvSpPr>
        <p:spPr/>
        <p:txBody>
          <a:bodyPr/>
          <a:lstStyle/>
          <a:p>
            <a:r>
              <a:rPr lang="en-US"/>
              <a:t>Presentation Title | Section Title</a:t>
            </a:r>
            <a:endParaRPr lang="en-US" dirty="0"/>
          </a:p>
        </p:txBody>
      </p:sp>
      <p:sp>
        <p:nvSpPr>
          <p:cNvPr id="6" name="Footer Placeholder 5">
            <a:extLst>
              <a:ext uri="{FF2B5EF4-FFF2-40B4-BE49-F238E27FC236}">
                <a16:creationId xmlns:a16="http://schemas.microsoft.com/office/drawing/2014/main" id="{2E1CF3C8-3021-1871-6C81-45021742330D}"/>
              </a:ext>
            </a:extLst>
          </p:cNvPr>
          <p:cNvSpPr>
            <a:spLocks noGrp="1"/>
          </p:cNvSpPr>
          <p:nvPr>
            <p:ph type="ftr" sz="quarter" idx="11"/>
          </p:nvPr>
        </p:nvSpPr>
        <p:spPr/>
        <p:txBody>
          <a:bodyPr/>
          <a:lstStyle/>
          <a:p>
            <a:r>
              <a:rPr lang="en-US"/>
              <a:t>Optional footer (program team name, etc.)</a:t>
            </a:r>
            <a:endParaRPr lang="en-US" dirty="0"/>
          </a:p>
        </p:txBody>
      </p:sp>
      <p:sp>
        <p:nvSpPr>
          <p:cNvPr id="7" name="Slide Number Placeholder 6">
            <a:extLst>
              <a:ext uri="{FF2B5EF4-FFF2-40B4-BE49-F238E27FC236}">
                <a16:creationId xmlns:a16="http://schemas.microsoft.com/office/drawing/2014/main" id="{E6A88C9F-5F86-FB3F-3BB5-79D18A4D4178}"/>
              </a:ext>
            </a:extLst>
          </p:cNvPr>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655929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76A9-0AEE-85BB-E5EF-55598DAC6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869257-D02A-B5E5-2CF5-966C7FECC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67EAD8-F86C-1823-C6FF-B069866CE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AD0B1-7D3B-C636-C892-4F258999572A}"/>
              </a:ext>
            </a:extLst>
          </p:cNvPr>
          <p:cNvSpPr>
            <a:spLocks noGrp="1"/>
          </p:cNvSpPr>
          <p:nvPr>
            <p:ph type="dt" sz="half" idx="10"/>
          </p:nvPr>
        </p:nvSpPr>
        <p:spPr/>
        <p:txBody>
          <a:bodyPr/>
          <a:lstStyle/>
          <a:p>
            <a:r>
              <a:rPr lang="en-US"/>
              <a:t>Presentation Title | Section Title</a:t>
            </a:r>
            <a:endParaRPr lang="en-US" dirty="0"/>
          </a:p>
        </p:txBody>
      </p:sp>
      <p:sp>
        <p:nvSpPr>
          <p:cNvPr id="6" name="Footer Placeholder 5">
            <a:extLst>
              <a:ext uri="{FF2B5EF4-FFF2-40B4-BE49-F238E27FC236}">
                <a16:creationId xmlns:a16="http://schemas.microsoft.com/office/drawing/2014/main" id="{3EEEB213-F096-1EFC-6E0F-2609BFFCF7E4}"/>
              </a:ext>
            </a:extLst>
          </p:cNvPr>
          <p:cNvSpPr>
            <a:spLocks noGrp="1"/>
          </p:cNvSpPr>
          <p:nvPr>
            <p:ph type="ftr" sz="quarter" idx="11"/>
          </p:nvPr>
        </p:nvSpPr>
        <p:spPr/>
        <p:txBody>
          <a:bodyPr/>
          <a:lstStyle/>
          <a:p>
            <a:r>
              <a:rPr lang="en-US"/>
              <a:t>Optional footer (program team name, etc.)</a:t>
            </a:r>
            <a:endParaRPr lang="en-US" dirty="0"/>
          </a:p>
        </p:txBody>
      </p:sp>
      <p:sp>
        <p:nvSpPr>
          <p:cNvPr id="7" name="Slide Number Placeholder 6">
            <a:extLst>
              <a:ext uri="{FF2B5EF4-FFF2-40B4-BE49-F238E27FC236}">
                <a16:creationId xmlns:a16="http://schemas.microsoft.com/office/drawing/2014/main" id="{262EC488-B8E3-2DA0-D96E-7997FF7541FB}"/>
              </a:ext>
            </a:extLst>
          </p:cNvPr>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011234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2B64-8CF9-6B9A-6D76-0FDCBD197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2D3EEC-D675-53E7-2641-0E4B858C40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D30D8-C649-ADC7-134C-53FA894901DC}"/>
              </a:ext>
            </a:extLst>
          </p:cNvPr>
          <p:cNvSpPr>
            <a:spLocks noGrp="1"/>
          </p:cNvSpPr>
          <p:nvPr>
            <p:ph type="dt" sz="half" idx="10"/>
          </p:nvPr>
        </p:nvSpPr>
        <p:spPr/>
        <p:txBody>
          <a:bodyPr/>
          <a:lstStyle/>
          <a:p>
            <a:r>
              <a:rPr lang="en-US"/>
              <a:t>Presentation Title | Section Title</a:t>
            </a:r>
            <a:endParaRPr lang="en-US" dirty="0"/>
          </a:p>
        </p:txBody>
      </p:sp>
      <p:sp>
        <p:nvSpPr>
          <p:cNvPr id="5" name="Footer Placeholder 4">
            <a:extLst>
              <a:ext uri="{FF2B5EF4-FFF2-40B4-BE49-F238E27FC236}">
                <a16:creationId xmlns:a16="http://schemas.microsoft.com/office/drawing/2014/main" id="{68AC8B5D-A049-EADB-9EED-34AEC0110DF0}"/>
              </a:ext>
            </a:extLst>
          </p:cNvPr>
          <p:cNvSpPr>
            <a:spLocks noGrp="1"/>
          </p:cNvSpPr>
          <p:nvPr>
            <p:ph type="ftr" sz="quarter" idx="11"/>
          </p:nvPr>
        </p:nvSpPr>
        <p:spPr/>
        <p:txBody>
          <a:bodyPr/>
          <a:lstStyle/>
          <a:p>
            <a:r>
              <a:rPr lang="en-US"/>
              <a:t>Optional footer (program team name, etc.)</a:t>
            </a:r>
            <a:endParaRPr lang="en-US" dirty="0"/>
          </a:p>
        </p:txBody>
      </p:sp>
      <p:sp>
        <p:nvSpPr>
          <p:cNvPr id="6" name="Slide Number Placeholder 5">
            <a:extLst>
              <a:ext uri="{FF2B5EF4-FFF2-40B4-BE49-F238E27FC236}">
                <a16:creationId xmlns:a16="http://schemas.microsoft.com/office/drawing/2014/main" id="{6DAB2076-E0E4-754E-E572-09C674334B91}"/>
              </a:ext>
            </a:extLst>
          </p:cNvPr>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1445428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F1A005-791C-5292-7C58-CF215FF9D0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D54DFF-3029-AB69-BD54-D07F874AD1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D6B16-332E-3D96-E847-1A04B38F4B5E}"/>
              </a:ext>
            </a:extLst>
          </p:cNvPr>
          <p:cNvSpPr>
            <a:spLocks noGrp="1"/>
          </p:cNvSpPr>
          <p:nvPr>
            <p:ph type="dt" sz="half" idx="10"/>
          </p:nvPr>
        </p:nvSpPr>
        <p:spPr/>
        <p:txBody>
          <a:bodyPr/>
          <a:lstStyle/>
          <a:p>
            <a:r>
              <a:rPr lang="en-US"/>
              <a:t>Presentation Title | Section Title</a:t>
            </a:r>
            <a:endParaRPr lang="en-US" dirty="0"/>
          </a:p>
        </p:txBody>
      </p:sp>
      <p:sp>
        <p:nvSpPr>
          <p:cNvPr id="5" name="Footer Placeholder 4">
            <a:extLst>
              <a:ext uri="{FF2B5EF4-FFF2-40B4-BE49-F238E27FC236}">
                <a16:creationId xmlns:a16="http://schemas.microsoft.com/office/drawing/2014/main" id="{F61D2A12-3AFB-ECE8-EB21-D2BD935D6BF5}"/>
              </a:ext>
            </a:extLst>
          </p:cNvPr>
          <p:cNvSpPr>
            <a:spLocks noGrp="1"/>
          </p:cNvSpPr>
          <p:nvPr>
            <p:ph type="ftr" sz="quarter" idx="11"/>
          </p:nvPr>
        </p:nvSpPr>
        <p:spPr/>
        <p:txBody>
          <a:bodyPr/>
          <a:lstStyle/>
          <a:p>
            <a:r>
              <a:rPr lang="en-US"/>
              <a:t>Optional footer (program team name, etc.)</a:t>
            </a:r>
            <a:endParaRPr lang="en-US" dirty="0"/>
          </a:p>
        </p:txBody>
      </p:sp>
      <p:sp>
        <p:nvSpPr>
          <p:cNvPr id="6" name="Slide Number Placeholder 5">
            <a:extLst>
              <a:ext uri="{FF2B5EF4-FFF2-40B4-BE49-F238E27FC236}">
                <a16:creationId xmlns:a16="http://schemas.microsoft.com/office/drawing/2014/main" id="{D691A2CA-5B48-6317-29B0-8EB8488E5446}"/>
              </a:ext>
            </a:extLst>
          </p:cNvPr>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67696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Tree>
    <p:extLst>
      <p:ext uri="{BB962C8B-B14F-4D97-AF65-F5344CB8AC3E}">
        <p14:creationId xmlns:p14="http://schemas.microsoft.com/office/powerpoint/2010/main" val="2399655862"/>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PATH: 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182290"/>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latin typeface="+mj-lt"/>
              </a:defRPr>
            </a:lvl1pPr>
          </a:lstStyle>
          <a:p>
            <a:pPr>
              <a:lnSpc>
                <a:spcPts val="4000"/>
              </a:lnSpc>
            </a:pPr>
            <a:r>
              <a:rPr lang="en-US" sz="3200" dirty="0">
                <a:solidFill>
                  <a:srgbClr val="F65050"/>
                </a:solidFill>
                <a:latin typeface="Arial" panose="020B0604020202020204" pitchFamily="34" charset="0"/>
                <a:cs typeface="Arial" panose="020B0604020202020204" pitchFamily="34" charset="0"/>
              </a:rPr>
              <a:t>H1 – Arial 32 pt. red: </a:t>
            </a:r>
            <a:r>
              <a:rPr lang="en-US" sz="3200" dirty="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2997582918"/>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6D94-3B4C-B476-B139-C88652386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467344-09A7-3A66-283C-54AAF8150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8E657D-CB6B-BD01-3D4B-3C9F53B49194}"/>
              </a:ext>
            </a:extLst>
          </p:cNvPr>
          <p:cNvSpPr>
            <a:spLocks noGrp="1"/>
          </p:cNvSpPr>
          <p:nvPr>
            <p:ph type="dt" sz="half" idx="10"/>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id="{0B143A8A-D822-F28A-BE24-C44F9AD3E189}"/>
              </a:ext>
            </a:extLst>
          </p:cNvPr>
          <p:cNvSpPr>
            <a:spLocks noGrp="1"/>
          </p:cNvSpPr>
          <p:nvPr>
            <p:ph type="ftr" sz="quarter" idx="11"/>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id="{78AC58E3-09E8-F48D-D57C-D11A5741454D}"/>
              </a:ext>
            </a:extLst>
          </p:cNvPr>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3779468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BBA6-9812-4C29-5340-7379101642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9BC157-1AF5-D7B4-09A1-881247161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D2D77-040E-27CE-A4A0-A1E91DE2D6D9}"/>
              </a:ext>
            </a:extLst>
          </p:cNvPr>
          <p:cNvSpPr>
            <a:spLocks noGrp="1"/>
          </p:cNvSpPr>
          <p:nvPr>
            <p:ph type="dt" sz="half" idx="10"/>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id="{0D8AE722-2360-8FB0-9492-AFE4A5C24DD2}"/>
              </a:ext>
            </a:extLst>
          </p:cNvPr>
          <p:cNvSpPr>
            <a:spLocks noGrp="1"/>
          </p:cNvSpPr>
          <p:nvPr>
            <p:ph type="ftr" sz="quarter" idx="11"/>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id="{5A74267B-C9F9-5684-8336-912D90AF7308}"/>
              </a:ext>
            </a:extLst>
          </p:cNvPr>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631526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B7E0-EF04-2AE8-858D-A255E00F6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1C973-ADD8-B56A-06FB-7AA81B917F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CF3E1F-92DB-067C-6F7C-DB632F276D3E}"/>
              </a:ext>
            </a:extLst>
          </p:cNvPr>
          <p:cNvSpPr>
            <a:spLocks noGrp="1"/>
          </p:cNvSpPr>
          <p:nvPr>
            <p:ph type="dt" sz="half" idx="10"/>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id="{50CF062D-BAB7-E8CC-F4BA-EA9FB716CAE1}"/>
              </a:ext>
            </a:extLst>
          </p:cNvPr>
          <p:cNvSpPr>
            <a:spLocks noGrp="1"/>
          </p:cNvSpPr>
          <p:nvPr>
            <p:ph type="ftr" sz="quarter" idx="11"/>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id="{B7E3F567-5F34-A37D-1C95-26394D42EB0F}"/>
              </a:ext>
            </a:extLst>
          </p:cNvPr>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331842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8</a:t>
            </a:r>
          </a:p>
        </p:txBody>
      </p:sp>
    </p:spTree>
    <p:extLst>
      <p:ext uri="{BB962C8B-B14F-4D97-AF65-F5344CB8AC3E}">
        <p14:creationId xmlns:p14="http://schemas.microsoft.com/office/powerpoint/2010/main" val="1471995570"/>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E379-8DAB-F76B-1D05-8EF31885D7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0FD1F-549B-2304-D53B-D336B1578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B6A2F-3060-B21C-2190-3EFEEE01ED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09B70-FDB8-9C44-C2F9-16FA7A2A38C3}"/>
              </a:ext>
            </a:extLst>
          </p:cNvPr>
          <p:cNvSpPr>
            <a:spLocks noGrp="1"/>
          </p:cNvSpPr>
          <p:nvPr>
            <p:ph type="dt" sz="half" idx="10"/>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6" name="Footer Placeholder 5">
            <a:extLst>
              <a:ext uri="{FF2B5EF4-FFF2-40B4-BE49-F238E27FC236}">
                <a16:creationId xmlns:a16="http://schemas.microsoft.com/office/drawing/2014/main" id="{41F1A93B-D3AC-E64A-B664-39E68ABE06A4}"/>
              </a:ext>
            </a:extLst>
          </p:cNvPr>
          <p:cNvSpPr>
            <a:spLocks noGrp="1"/>
          </p:cNvSpPr>
          <p:nvPr>
            <p:ph type="ftr" sz="quarter" idx="11"/>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7" name="Slide Number Placeholder 6">
            <a:extLst>
              <a:ext uri="{FF2B5EF4-FFF2-40B4-BE49-F238E27FC236}">
                <a16:creationId xmlns:a16="http://schemas.microsoft.com/office/drawing/2014/main" id="{7138E5B1-8E3C-3254-5DD2-6FA628C42A88}"/>
              </a:ext>
            </a:extLst>
          </p:cNvPr>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474918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7C0A-9E08-6AC4-993C-C4967D247C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7E699E-64C9-D9E5-CAF1-F427B6736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F0FD04-8F65-CD4D-9220-17A2431C3B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B13E9-87F3-2FBE-BCB6-854C34AA7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4E45C-5546-7776-653D-8820E05E54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BC0B0E-46F8-0C94-780F-A6E9ECBE5CA2}"/>
              </a:ext>
            </a:extLst>
          </p:cNvPr>
          <p:cNvSpPr>
            <a:spLocks noGrp="1"/>
          </p:cNvSpPr>
          <p:nvPr>
            <p:ph type="dt" sz="half" idx="10"/>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8" name="Footer Placeholder 7">
            <a:extLst>
              <a:ext uri="{FF2B5EF4-FFF2-40B4-BE49-F238E27FC236}">
                <a16:creationId xmlns:a16="http://schemas.microsoft.com/office/drawing/2014/main" id="{E6317066-42C7-4E16-B3F6-E18933A66D4D}"/>
              </a:ext>
            </a:extLst>
          </p:cNvPr>
          <p:cNvSpPr>
            <a:spLocks noGrp="1"/>
          </p:cNvSpPr>
          <p:nvPr>
            <p:ph type="ftr" sz="quarter" idx="11"/>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9" name="Slide Number Placeholder 8">
            <a:extLst>
              <a:ext uri="{FF2B5EF4-FFF2-40B4-BE49-F238E27FC236}">
                <a16:creationId xmlns:a16="http://schemas.microsoft.com/office/drawing/2014/main" id="{FCAF0889-135B-EB15-FF57-8E0350EC57C1}"/>
              </a:ext>
            </a:extLst>
          </p:cNvPr>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6535914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D96F-5931-5AEC-CBC5-F37B754E61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C6662A-46ED-5CF3-C211-8B0DC08D4C7C}"/>
              </a:ext>
            </a:extLst>
          </p:cNvPr>
          <p:cNvSpPr>
            <a:spLocks noGrp="1"/>
          </p:cNvSpPr>
          <p:nvPr>
            <p:ph type="dt" sz="half" idx="10"/>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4" name="Footer Placeholder 3">
            <a:extLst>
              <a:ext uri="{FF2B5EF4-FFF2-40B4-BE49-F238E27FC236}">
                <a16:creationId xmlns:a16="http://schemas.microsoft.com/office/drawing/2014/main" id="{D9612AE7-136D-E4A3-F6B1-D7E215FD3E50}"/>
              </a:ext>
            </a:extLst>
          </p:cNvPr>
          <p:cNvSpPr>
            <a:spLocks noGrp="1"/>
          </p:cNvSpPr>
          <p:nvPr>
            <p:ph type="ftr" sz="quarter" idx="11"/>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5" name="Slide Number Placeholder 4">
            <a:extLst>
              <a:ext uri="{FF2B5EF4-FFF2-40B4-BE49-F238E27FC236}">
                <a16:creationId xmlns:a16="http://schemas.microsoft.com/office/drawing/2014/main" id="{0DCCFED2-0966-C158-563A-41D13DED016D}"/>
              </a:ext>
            </a:extLst>
          </p:cNvPr>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4019267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2C341-C5D1-41D6-AA76-1DD33DE73A06}"/>
              </a:ext>
            </a:extLst>
          </p:cNvPr>
          <p:cNvSpPr>
            <a:spLocks noGrp="1"/>
          </p:cNvSpPr>
          <p:nvPr>
            <p:ph type="dt" sz="half" idx="10"/>
          </p:nvPr>
        </p:nvSpPr>
        <p:spPr/>
        <p:txBody>
          <a:bodyPr/>
          <a:lstStyle/>
          <a:p>
            <a:fld id="{BF809FA2-C1CC-4E13-8DFE-D24635A58910}" type="datetime1">
              <a:rPr lang="en-US" smtClean="0">
                <a:solidFill>
                  <a:prstClr val="black">
                    <a:tint val="82000"/>
                  </a:prstClr>
                </a:solidFill>
              </a:rPr>
              <a:pPr/>
              <a:t>10/24/2024</a:t>
            </a:fld>
            <a:endParaRPr lang="en-US">
              <a:solidFill>
                <a:prstClr val="black">
                  <a:tint val="82000"/>
                </a:prstClr>
              </a:solidFill>
            </a:endParaRPr>
          </a:p>
        </p:txBody>
      </p:sp>
      <p:sp>
        <p:nvSpPr>
          <p:cNvPr id="3" name="Footer Placeholder 2">
            <a:extLst>
              <a:ext uri="{FF2B5EF4-FFF2-40B4-BE49-F238E27FC236}">
                <a16:creationId xmlns:a16="http://schemas.microsoft.com/office/drawing/2014/main" id="{855F3C89-594D-CC71-487D-45B4B614B5AB}"/>
              </a:ext>
            </a:extLst>
          </p:cNvPr>
          <p:cNvSpPr>
            <a:spLocks noGrp="1"/>
          </p:cNvSpPr>
          <p:nvPr>
            <p:ph type="ftr" sz="quarter" idx="11"/>
          </p:nvPr>
        </p:nvSpPr>
        <p:spPr/>
        <p:txBody>
          <a:bodyPr/>
          <a:lstStyle/>
          <a:p>
            <a:endParaRPr lang="en-US">
              <a:solidFill>
                <a:prstClr val="black">
                  <a:tint val="82000"/>
                </a:prstClr>
              </a:solidFill>
            </a:endParaRPr>
          </a:p>
        </p:txBody>
      </p:sp>
      <p:sp>
        <p:nvSpPr>
          <p:cNvPr id="4" name="Slide Number Placeholder 3">
            <a:extLst>
              <a:ext uri="{FF2B5EF4-FFF2-40B4-BE49-F238E27FC236}">
                <a16:creationId xmlns:a16="http://schemas.microsoft.com/office/drawing/2014/main" id="{BAFB64E1-6902-5137-5DD7-366EC746574A}"/>
              </a:ext>
            </a:extLst>
          </p:cNvPr>
          <p:cNvSpPr>
            <a:spLocks noGrp="1"/>
          </p:cNvSpPr>
          <p:nvPr>
            <p:ph type="sldNum" sz="quarter" idx="12"/>
          </p:nvPr>
        </p:nvSpPr>
        <p:spPr/>
        <p:txBody>
          <a:bodyPr/>
          <a:lstStyle/>
          <a:p>
            <a:fld id="{B6F15528-21DE-4FAA-801E-634DDDAF4B2B}"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6287410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777D-395F-65E0-3849-25AD04D7EE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41E7D5-C8C3-00AF-FC35-8CB998566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C449B2-2E1A-4A1D-3759-66977CE61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2CFAE-45EB-081E-C23F-4A176365CAE6}"/>
              </a:ext>
            </a:extLst>
          </p:cNvPr>
          <p:cNvSpPr>
            <a:spLocks noGrp="1"/>
          </p:cNvSpPr>
          <p:nvPr>
            <p:ph type="dt" sz="half" idx="10"/>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6" name="Footer Placeholder 5">
            <a:extLst>
              <a:ext uri="{FF2B5EF4-FFF2-40B4-BE49-F238E27FC236}">
                <a16:creationId xmlns:a16="http://schemas.microsoft.com/office/drawing/2014/main" id="{2E1CF3C8-3021-1871-6C81-45021742330D}"/>
              </a:ext>
            </a:extLst>
          </p:cNvPr>
          <p:cNvSpPr>
            <a:spLocks noGrp="1"/>
          </p:cNvSpPr>
          <p:nvPr>
            <p:ph type="ftr" sz="quarter" idx="11"/>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7" name="Slide Number Placeholder 6">
            <a:extLst>
              <a:ext uri="{FF2B5EF4-FFF2-40B4-BE49-F238E27FC236}">
                <a16:creationId xmlns:a16="http://schemas.microsoft.com/office/drawing/2014/main" id="{E6A88C9F-5F86-FB3F-3BB5-79D18A4D4178}"/>
              </a:ext>
            </a:extLst>
          </p:cNvPr>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26240929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76A9-0AEE-85BB-E5EF-55598DAC6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869257-D02A-B5E5-2CF5-966C7FECC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67EAD8-F86C-1823-C6FF-B069866CE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AD0B1-7D3B-C636-C892-4F258999572A}"/>
              </a:ext>
            </a:extLst>
          </p:cNvPr>
          <p:cNvSpPr>
            <a:spLocks noGrp="1"/>
          </p:cNvSpPr>
          <p:nvPr>
            <p:ph type="dt" sz="half" idx="10"/>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6" name="Footer Placeholder 5">
            <a:extLst>
              <a:ext uri="{FF2B5EF4-FFF2-40B4-BE49-F238E27FC236}">
                <a16:creationId xmlns:a16="http://schemas.microsoft.com/office/drawing/2014/main" id="{3EEEB213-F096-1EFC-6E0F-2609BFFCF7E4}"/>
              </a:ext>
            </a:extLst>
          </p:cNvPr>
          <p:cNvSpPr>
            <a:spLocks noGrp="1"/>
          </p:cNvSpPr>
          <p:nvPr>
            <p:ph type="ftr" sz="quarter" idx="11"/>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7" name="Slide Number Placeholder 6">
            <a:extLst>
              <a:ext uri="{FF2B5EF4-FFF2-40B4-BE49-F238E27FC236}">
                <a16:creationId xmlns:a16="http://schemas.microsoft.com/office/drawing/2014/main" id="{262EC488-B8E3-2DA0-D96E-7997FF7541FB}"/>
              </a:ext>
            </a:extLst>
          </p:cNvPr>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1480893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2B64-8CF9-6B9A-6D76-0FDCBD197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2D3EEC-D675-53E7-2641-0E4B858C40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D30D8-C649-ADC7-134C-53FA894901DC}"/>
              </a:ext>
            </a:extLst>
          </p:cNvPr>
          <p:cNvSpPr>
            <a:spLocks noGrp="1"/>
          </p:cNvSpPr>
          <p:nvPr>
            <p:ph type="dt" sz="half" idx="10"/>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id="{68AC8B5D-A049-EADB-9EED-34AEC0110DF0}"/>
              </a:ext>
            </a:extLst>
          </p:cNvPr>
          <p:cNvSpPr>
            <a:spLocks noGrp="1"/>
          </p:cNvSpPr>
          <p:nvPr>
            <p:ph type="ftr" sz="quarter" idx="11"/>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id="{6DAB2076-E0E4-754E-E572-09C674334B91}"/>
              </a:ext>
            </a:extLst>
          </p:cNvPr>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3939800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F1A005-791C-5292-7C58-CF215FF9D0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D54DFF-3029-AB69-BD54-D07F874AD1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D6B16-332E-3D96-E847-1A04B38F4B5E}"/>
              </a:ext>
            </a:extLst>
          </p:cNvPr>
          <p:cNvSpPr>
            <a:spLocks noGrp="1"/>
          </p:cNvSpPr>
          <p:nvPr>
            <p:ph type="dt" sz="half" idx="10"/>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id="{F61D2A12-3AFB-ECE8-EB21-D2BD935D6BF5}"/>
              </a:ext>
            </a:extLst>
          </p:cNvPr>
          <p:cNvSpPr>
            <a:spLocks noGrp="1"/>
          </p:cNvSpPr>
          <p:nvPr>
            <p:ph type="ftr" sz="quarter" idx="11"/>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id="{D691A2CA-5B48-6317-29B0-8EB8488E5446}"/>
              </a:ext>
            </a:extLst>
          </p:cNvPr>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12131827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Tree>
    <p:extLst>
      <p:ext uri="{BB962C8B-B14F-4D97-AF65-F5344CB8AC3E}">
        <p14:creationId xmlns:p14="http://schemas.microsoft.com/office/powerpoint/2010/main" val="3115445035"/>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PATH: 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12836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216917067"/>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4" name="Date Placeholder 3"/>
          <p:cNvSpPr>
            <a:spLocks noGrp="1"/>
          </p:cNvSpPr>
          <p:nvPr>
            <p:ph type="dt" sz="half" idx="11"/>
          </p:nvPr>
        </p:nvSpPr>
        <p:spPr/>
        <p:txBody>
          <a:body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5" name="Slide Number Placeholder 4"/>
          <p:cNvSpPr>
            <a:spLocks noGrp="1"/>
          </p:cNvSpPr>
          <p:nvPr>
            <p:ph type="sldNum" sz="quarter" idx="12"/>
          </p:nvPr>
        </p:nvSpPr>
        <p:spPr/>
        <p:txBody>
          <a:body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latin typeface="+mj-lt"/>
              </a:defRPr>
            </a:lvl1pPr>
          </a:lstStyle>
          <a:p>
            <a:pPr>
              <a:lnSpc>
                <a:spcPts val="4000"/>
              </a:lnSpc>
            </a:pPr>
            <a:r>
              <a:rPr lang="en-US" sz="3200" dirty="0">
                <a:solidFill>
                  <a:srgbClr val="F65050"/>
                </a:solidFill>
                <a:latin typeface="Arial" panose="020B0604020202020204" pitchFamily="34" charset="0"/>
                <a:cs typeface="Arial" panose="020B0604020202020204" pitchFamily="34" charset="0"/>
              </a:rPr>
              <a:t>H1 – Arial 32 pt. red: </a:t>
            </a:r>
            <a:r>
              <a:rPr lang="en-US" sz="3200" dirty="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104743576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latin typeface="+mj-lt"/>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spTree>
    <p:extLst>
      <p:ext uri="{BB962C8B-B14F-4D97-AF65-F5344CB8AC3E}">
        <p14:creationId xmlns:p14="http://schemas.microsoft.com/office/powerpoint/2010/main" val="139601019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2.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3.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4"/>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dirty="0"/>
              <a:t>Body text – Arial 16 pt., black, 18 pt. paragraph spacing after </a:t>
            </a:r>
          </a:p>
          <a:p>
            <a:pPr lvl="1"/>
            <a:r>
              <a:rPr lang="en-US" dirty="0"/>
              <a:t>Bullets – Arial 16 pt., black, 6 pt. paragraph spacing after. Last bullet - 18 pt. paragraph spacing after </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latin typeface="+mn-lt"/>
              </a:defRPr>
            </a:lvl1pPr>
          </a:lstStyle>
          <a:p>
            <a:r>
              <a:rPr lang="en-US"/>
              <a:t>Optional footer (program team name, etc.)</a:t>
            </a:r>
            <a:endParaRPr lang="en-US" dirty="0"/>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latin typeface="+mn-lt"/>
              </a:defRPr>
            </a:lvl1pPr>
          </a:lstStyle>
          <a:p>
            <a:r>
              <a:rPr lang="en-US"/>
              <a:t>Presentation Title | Section Title</a:t>
            </a:r>
            <a:endParaRPr lang="en-US" dirty="0"/>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latin typeface="+mn-lt"/>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21608280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Lst>
  <p:transition spd="med">
    <p:fade/>
  </p:transition>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mj-lt"/>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mn-lt"/>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mn-lt"/>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mn-lt"/>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mn-lt"/>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mn-lt"/>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A4C53-6C60-FB05-13D1-CED789776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C4EF8-D3DA-661F-CF6A-C7E15C019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EFB7C-2C2D-E377-7AAB-B3627E8C0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Presentation Title | Section Title</a:t>
            </a:r>
            <a:endParaRPr lang="en-US" dirty="0"/>
          </a:p>
        </p:txBody>
      </p:sp>
      <p:sp>
        <p:nvSpPr>
          <p:cNvPr id="5" name="Footer Placeholder 4">
            <a:extLst>
              <a:ext uri="{FF2B5EF4-FFF2-40B4-BE49-F238E27FC236}">
                <a16:creationId xmlns:a16="http://schemas.microsoft.com/office/drawing/2014/main" id="{14CDCEC9-6FDB-6188-6A59-CCDDCE088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Optional footer (program team name, etc.)</a:t>
            </a:r>
            <a:endParaRPr lang="en-US" dirty="0"/>
          </a:p>
        </p:txBody>
      </p:sp>
      <p:sp>
        <p:nvSpPr>
          <p:cNvPr id="6" name="Slide Number Placeholder 5">
            <a:extLst>
              <a:ext uri="{FF2B5EF4-FFF2-40B4-BE49-F238E27FC236}">
                <a16:creationId xmlns:a16="http://schemas.microsoft.com/office/drawing/2014/main" id="{2F1894CD-0BB6-8000-7349-134046408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4580784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A4C53-6C60-FB05-13D1-CED789776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C4EF8-D3DA-661F-CF6A-C7E15C019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EFB7C-2C2D-E377-7AAB-B3627E8C0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solidFill>
                  <a:prstClr val="black">
                    <a:tint val="82000"/>
                  </a:prstClr>
                </a:solidFill>
              </a:rPr>
              <a:t>Presentation Title | Section Title</a:t>
            </a:r>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id="{14CDCEC9-6FDB-6188-6A59-CCDDCE088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solidFill>
                  <a:prstClr val="black">
                    <a:tint val="82000"/>
                  </a:prstClr>
                </a:solidFill>
              </a:rPr>
              <a:t>Optional footer (program team name, etc.)</a:t>
            </a:r>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id="{2F1894CD-0BB6-8000-7349-134046408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8D367D-202E-4BB0-8243-51A46362D732}"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212486222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4.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7.xml"/><Relationship Id="rId7" Type="http://schemas.openxmlformats.org/officeDocument/2006/relationships/image" Target="../media/image36.jpeg"/><Relationship Id="rId2" Type="http://schemas.openxmlformats.org/officeDocument/2006/relationships/diagramData" Target="../diagrams/data7.xml"/><Relationship Id="rId1" Type="http://schemas.openxmlformats.org/officeDocument/2006/relationships/slideLayout" Target="../slideLayouts/slideLayout6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8.jpg"/><Relationship Id="rId2" Type="http://schemas.openxmlformats.org/officeDocument/2006/relationships/diagramData" Target="../diagrams/data8.xml"/><Relationship Id="rId1" Type="http://schemas.openxmlformats.org/officeDocument/2006/relationships/slideLayout" Target="../slideLayouts/slideLayout6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5.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6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2000">
              <a:srgbClr val="FAC77D"/>
            </a:gs>
            <a:gs pos="73000">
              <a:srgbClr val="FBA97D"/>
            </a:gs>
            <a:gs pos="82001">
              <a:srgbClr val="FBD49C"/>
            </a:gs>
            <a:gs pos="100000">
              <a:srgbClr val="FEE7F2"/>
            </a:gs>
          </a:gsLst>
          <a:path path="circle">
            <a:fillToRect l="100000" t="100000"/>
          </a:path>
        </a:grad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0" y="232012"/>
            <a:ext cx="12192000" cy="6400800"/>
          </a:xfrm>
        </p:spPr>
        <p:txBody>
          <a:bodyPr>
            <a:normAutofit/>
          </a:bodyPr>
          <a:lstStyle/>
          <a:p>
            <a:pPr marL="0" indent="0" algn="ctr">
              <a:buNone/>
            </a:pPr>
            <a:endParaRPr lang="en-US" sz="3600" b="1" dirty="0">
              <a:solidFill>
                <a:schemeClr val="tx1"/>
              </a:solidFill>
            </a:endParaRPr>
          </a:p>
          <a:p>
            <a:pPr marL="0" indent="0" algn="ctr">
              <a:buNone/>
            </a:pPr>
            <a:endParaRPr lang="en-US" sz="3600" b="1" dirty="0">
              <a:solidFill>
                <a:schemeClr val="tx1"/>
              </a:solidFill>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US" sz="2400" b="1" dirty="0">
              <a:solidFill>
                <a:schemeClr val="tx1"/>
              </a:solidFill>
              <a:effectLst>
                <a:outerShdw blurRad="38100" dist="38100" dir="2700000" algn="tl">
                  <a:srgbClr val="000000">
                    <a:alpha val="43137"/>
                  </a:srgbClr>
                </a:outerShdw>
              </a:effectLst>
            </a:endParaRPr>
          </a:p>
          <a:p>
            <a:pPr marL="0" indent="0" algn="ctr">
              <a:buNone/>
            </a:pPr>
            <a:endParaRPr lang="en-IN" sz="2000" dirty="0">
              <a:solidFill>
                <a:schemeClr val="tx1"/>
              </a:solidFill>
            </a:endParaRPr>
          </a:p>
          <a:p>
            <a:pPr marL="0" indent="0" algn="ctr">
              <a:buNone/>
            </a:pPr>
            <a:endParaRPr lang="en-IN" sz="2000" dirty="0">
              <a:solidFill>
                <a:schemeClr val="tx1"/>
              </a:solidFill>
            </a:endParaRPr>
          </a:p>
          <a:p>
            <a:pPr marL="0" indent="0" algn="ctr">
              <a:lnSpc>
                <a:spcPct val="100000"/>
              </a:lnSpc>
              <a:spcBef>
                <a:spcPts val="0"/>
              </a:spcBef>
              <a:buNone/>
            </a:pPr>
            <a:r>
              <a:rPr lang="en-IN" sz="2400" dirty="0">
                <a:solidFill>
                  <a:schemeClr val="tx1"/>
                </a:solidFill>
              </a:rPr>
              <a:t>Mr </a:t>
            </a:r>
            <a:r>
              <a:rPr lang="en-IN" sz="2400" dirty="0" err="1">
                <a:solidFill>
                  <a:schemeClr val="tx1"/>
                </a:solidFill>
              </a:rPr>
              <a:t>Amgothu</a:t>
            </a:r>
            <a:r>
              <a:rPr lang="en-IN" sz="2400" dirty="0">
                <a:solidFill>
                  <a:schemeClr val="tx1"/>
                </a:solidFill>
              </a:rPr>
              <a:t> Sri Ranga Naik</a:t>
            </a:r>
          </a:p>
          <a:p>
            <a:pPr marL="0" indent="0" algn="ctr">
              <a:lnSpc>
                <a:spcPct val="100000"/>
              </a:lnSpc>
              <a:spcBef>
                <a:spcPts val="0"/>
              </a:spcBef>
              <a:buNone/>
            </a:pPr>
            <a:r>
              <a:rPr lang="en-IN" sz="2400" dirty="0">
                <a:solidFill>
                  <a:schemeClr val="tx1"/>
                </a:solidFill>
              </a:rPr>
              <a:t>Commissioner Health Services and Mission Director</a:t>
            </a:r>
          </a:p>
          <a:p>
            <a:pPr marL="0" indent="0" algn="ctr">
              <a:lnSpc>
                <a:spcPct val="100000"/>
              </a:lnSpc>
              <a:spcBef>
                <a:spcPts val="0"/>
              </a:spcBef>
              <a:buNone/>
            </a:pPr>
            <a:r>
              <a:rPr lang="en-IN" sz="2400" dirty="0">
                <a:solidFill>
                  <a:schemeClr val="tx1"/>
                </a:solidFill>
              </a:rPr>
              <a:t>NHM Maharashtra</a:t>
            </a:r>
          </a:p>
        </p:txBody>
      </p:sp>
      <p:pic>
        <p:nvPicPr>
          <p:cNvPr id="8" name="Picture 2" descr="C:\Users\Administrator\Desktop\xx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424" y="4261168"/>
            <a:ext cx="2718179" cy="25968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33141" y="1179210"/>
            <a:ext cx="5802888" cy="1384995"/>
          </a:xfrm>
          <a:prstGeom prst="rect">
            <a:avLst/>
          </a:prstGeom>
          <a:noFill/>
        </p:spPr>
        <p:txBody>
          <a:bodyPr wrap="square" rtlCol="0">
            <a:spAutoFit/>
          </a:bodyPr>
          <a:lstStyle/>
          <a:p>
            <a:pPr marL="0" indent="0" algn="ctr">
              <a:buNone/>
            </a:pPr>
            <a:r>
              <a:rPr lang="en-US" sz="2800" b="1" dirty="0">
                <a:solidFill>
                  <a:schemeClr val="tx2">
                    <a:lumMod val="90000"/>
                    <a:lumOff val="10000"/>
                  </a:schemeClr>
                </a:solidFill>
              </a:rPr>
              <a:t>Maharashtra Experience: Ensuring Quality care in Sickle Cell Patients</a:t>
            </a:r>
          </a:p>
        </p:txBody>
      </p:sp>
      <p:pic>
        <p:nvPicPr>
          <p:cNvPr id="12" name="Google Shape;88;p13"/>
          <p:cNvPicPr preferRelativeResize="0"/>
          <p:nvPr/>
        </p:nvPicPr>
        <p:blipFill>
          <a:blip r:embed="rId3" cstate="print">
            <a:alphaModFix/>
          </a:blip>
          <a:stretch>
            <a:fillRect/>
          </a:stretch>
        </p:blipFill>
        <p:spPr>
          <a:xfrm>
            <a:off x="0" y="4234"/>
            <a:ext cx="1014483" cy="887103"/>
          </a:xfrm>
          <a:prstGeom prst="rect">
            <a:avLst/>
          </a:prstGeom>
          <a:noFill/>
          <a:ln>
            <a:noFill/>
          </a:ln>
        </p:spPr>
      </p:pic>
      <p:pic>
        <p:nvPicPr>
          <p:cNvPr id="13" name="Google Shape;84;p13" descr="A close up of a logo&#10;&#10;Description automatically generated"/>
          <p:cNvPicPr preferRelativeResize="0"/>
          <p:nvPr/>
        </p:nvPicPr>
        <p:blipFill rotWithShape="1">
          <a:blip r:embed="rId4" cstate="print">
            <a:alphaModFix/>
          </a:blip>
          <a:srcRect/>
          <a:stretch/>
        </p:blipFill>
        <p:spPr>
          <a:xfrm>
            <a:off x="11154771" y="0"/>
            <a:ext cx="1037229" cy="859807"/>
          </a:xfrm>
          <a:prstGeom prst="rect">
            <a:avLst/>
          </a:prstGeom>
          <a:noFill/>
          <a:ln>
            <a:noFill/>
          </a:ln>
        </p:spPr>
      </p:pic>
      <p:sp>
        <p:nvSpPr>
          <p:cNvPr id="14" name="TextBox 13"/>
          <p:cNvSpPr txBox="1"/>
          <p:nvPr/>
        </p:nvSpPr>
        <p:spPr>
          <a:xfrm>
            <a:off x="1014483" y="106737"/>
            <a:ext cx="10040204" cy="892552"/>
          </a:xfrm>
          <a:prstGeom prst="rect">
            <a:avLst/>
          </a:prstGeom>
          <a:noFill/>
        </p:spPr>
        <p:txBody>
          <a:bodyPr wrap="square" rtlCol="0">
            <a:spAutoFit/>
          </a:bodyPr>
          <a:lstStyle/>
          <a:p>
            <a:pPr algn="ctr"/>
            <a:r>
              <a:rPr lang="en-US" sz="3200" b="1" dirty="0"/>
              <a:t>National-Level Training for State level Trainers</a:t>
            </a:r>
          </a:p>
          <a:p>
            <a:pPr algn="ctr"/>
            <a:r>
              <a:rPr lang="en-US" sz="2000" b="1" dirty="0"/>
              <a:t>23</a:t>
            </a:r>
            <a:r>
              <a:rPr lang="en-US" sz="2000" b="1" baseline="30000" dirty="0"/>
              <a:t>rd</a:t>
            </a:r>
            <a:r>
              <a:rPr lang="en-US" sz="2000" b="1" dirty="0"/>
              <a:t> &amp; 24</a:t>
            </a:r>
            <a:r>
              <a:rPr lang="en-US" sz="2000" b="1" baseline="30000" dirty="0"/>
              <a:t>th</a:t>
            </a:r>
            <a:r>
              <a:rPr lang="en-US" sz="2000" b="1" dirty="0"/>
              <a:t> October 2024 </a:t>
            </a:r>
          </a:p>
        </p:txBody>
      </p:sp>
    </p:spTree>
    <p:extLst>
      <p:ext uri="{BB962C8B-B14F-4D97-AF65-F5344CB8AC3E}">
        <p14:creationId xmlns:p14="http://schemas.microsoft.com/office/powerpoint/2010/main" val="229439993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2D83E62-9407-EFA9-BD5C-CF0D8E6B6C64}"/>
              </a:ext>
            </a:extLst>
          </p:cNvPr>
          <p:cNvSpPr/>
          <p:nvPr/>
        </p:nvSpPr>
        <p:spPr>
          <a:xfrm>
            <a:off x="412650" y="1614890"/>
            <a:ext cx="11456259" cy="1984483"/>
          </a:xfrm>
          <a:prstGeom prst="round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14D7EA0-0CD0-648B-7913-BA529E1D3701}"/>
              </a:ext>
            </a:extLst>
          </p:cNvPr>
          <p:cNvSpPr txBox="1">
            <a:spLocks/>
          </p:cNvSpPr>
          <p:nvPr/>
        </p:nvSpPr>
        <p:spPr>
          <a:xfrm>
            <a:off x="1154780" y="925691"/>
            <a:ext cx="9972000" cy="427726"/>
          </a:xfrm>
          <a:prstGeom prst="rect">
            <a:avLst/>
          </a:prstGeom>
          <a:solidFill>
            <a:schemeClr val="bg1"/>
          </a:solidFill>
        </p:spPr>
        <p:txBody>
          <a:bodyPr spcFirstLastPara="1" vert="horz" wrap="square" lIns="91425" tIns="91425" rIns="91425" bIns="91425" rtlCol="0" anchor="ctr" anchorCtr="0">
            <a:noAutofit/>
          </a:bodyPr>
          <a:lstStyle>
            <a:lvl1pPr marL="0" marR="0" lvl="0" indent="0" algn="ctr" defTabSz="609585" rtl="0" eaLnBrk="1" fontAlgn="base" latinLnBrk="0" hangingPunct="1">
              <a:lnSpc>
                <a:spcPts val="4000"/>
              </a:lnSpc>
              <a:spcBef>
                <a:spcPts val="0"/>
              </a:spcBef>
              <a:spcAft>
                <a:spcPts val="0"/>
              </a:spcAft>
              <a:buClr>
                <a:schemeClr val="dk1"/>
              </a:buClr>
              <a:buSzPts val="3500"/>
              <a:buFont typeface="Bebas Neue"/>
              <a:buNone/>
              <a:tabLst/>
              <a:defRPr sz="4000" b="0" kern="1200">
                <a:solidFill>
                  <a:schemeClr val="hlink"/>
                </a:solidFill>
                <a:latin typeface="Fira Sans Extra Condensed SemiBold"/>
                <a:ea typeface="Fira Sans Extra Condensed SemiBold"/>
                <a:cs typeface="Fira Sans Extra Condensed SemiBold"/>
                <a:sym typeface="Fira Sans Extra Condensed SemiBold"/>
              </a:defRPr>
            </a:lvl1pPr>
            <a:lvl2pPr lvl="1" algn="l" defTabSz="609585" rtl="0" eaLnBrk="1" fontAlgn="base" hangingPunct="1">
              <a:spcBef>
                <a:spcPts val="0"/>
              </a:spcBef>
              <a:spcAft>
                <a:spcPts val="0"/>
              </a:spcAft>
              <a:buClr>
                <a:schemeClr val="dk1"/>
              </a:buClr>
              <a:buSzPts val="3500"/>
              <a:buFont typeface="Bebas Neue"/>
              <a:buNone/>
              <a:defRPr sz="4667" b="1">
                <a:solidFill>
                  <a:schemeClr val="dk1"/>
                </a:solidFill>
                <a:latin typeface="Bebas Neue"/>
                <a:ea typeface="Bebas Neue"/>
                <a:cs typeface="Bebas Neue"/>
                <a:sym typeface="Bebas Neue"/>
              </a:defRPr>
            </a:lvl2pPr>
            <a:lvl3pPr lvl="2" algn="l" defTabSz="609585" rtl="0" eaLnBrk="1" fontAlgn="base" hangingPunct="1">
              <a:spcBef>
                <a:spcPts val="0"/>
              </a:spcBef>
              <a:spcAft>
                <a:spcPts val="0"/>
              </a:spcAft>
              <a:buClr>
                <a:schemeClr val="dk1"/>
              </a:buClr>
              <a:buSzPts val="3500"/>
              <a:buFont typeface="Bebas Neue"/>
              <a:buNone/>
              <a:defRPr sz="4667" b="1">
                <a:solidFill>
                  <a:schemeClr val="dk1"/>
                </a:solidFill>
                <a:latin typeface="Bebas Neue"/>
                <a:ea typeface="Bebas Neue"/>
                <a:cs typeface="Bebas Neue"/>
                <a:sym typeface="Bebas Neue"/>
              </a:defRPr>
            </a:lvl3pPr>
            <a:lvl4pPr lvl="3" algn="l" defTabSz="609585" rtl="0" eaLnBrk="1" fontAlgn="base" hangingPunct="1">
              <a:spcBef>
                <a:spcPts val="0"/>
              </a:spcBef>
              <a:spcAft>
                <a:spcPts val="0"/>
              </a:spcAft>
              <a:buClr>
                <a:schemeClr val="dk1"/>
              </a:buClr>
              <a:buSzPts val="3500"/>
              <a:buFont typeface="Bebas Neue"/>
              <a:buNone/>
              <a:defRPr sz="4667" b="1">
                <a:solidFill>
                  <a:schemeClr val="dk1"/>
                </a:solidFill>
                <a:latin typeface="Bebas Neue"/>
                <a:ea typeface="Bebas Neue"/>
                <a:cs typeface="Bebas Neue"/>
                <a:sym typeface="Bebas Neue"/>
              </a:defRPr>
            </a:lvl4pPr>
            <a:lvl5pPr lvl="4" algn="l" defTabSz="609585" rtl="0" eaLnBrk="1" fontAlgn="base" hangingPunct="1">
              <a:spcBef>
                <a:spcPts val="0"/>
              </a:spcBef>
              <a:spcAft>
                <a:spcPts val="0"/>
              </a:spcAft>
              <a:buClr>
                <a:schemeClr val="dk1"/>
              </a:buClr>
              <a:buSzPts val="3500"/>
              <a:buFont typeface="Bebas Neue"/>
              <a:buNone/>
              <a:defRPr sz="4667" b="1">
                <a:solidFill>
                  <a:schemeClr val="dk1"/>
                </a:solidFill>
                <a:latin typeface="Bebas Neue"/>
                <a:ea typeface="Bebas Neue"/>
                <a:cs typeface="Bebas Neue"/>
                <a:sym typeface="Bebas Neue"/>
              </a:defRPr>
            </a:lvl5pPr>
            <a:lvl6pPr marL="609585" lvl="5" algn="l" defTabSz="609585" rtl="0" eaLnBrk="1" fontAlgn="base" hangingPunct="1">
              <a:spcBef>
                <a:spcPts val="0"/>
              </a:spcBef>
              <a:spcAft>
                <a:spcPts val="0"/>
              </a:spcAft>
              <a:buClr>
                <a:schemeClr val="dk1"/>
              </a:buClr>
              <a:buSzPts val="3500"/>
              <a:buFont typeface="Bebas Neue"/>
              <a:buNone/>
              <a:defRPr sz="4667" b="1">
                <a:solidFill>
                  <a:schemeClr val="dk1"/>
                </a:solidFill>
                <a:latin typeface="Bebas Neue"/>
                <a:ea typeface="Bebas Neue"/>
                <a:cs typeface="Bebas Neue"/>
                <a:sym typeface="Bebas Neue"/>
              </a:defRPr>
            </a:lvl6pPr>
            <a:lvl7pPr marL="1219170" lvl="6" algn="l" defTabSz="609585" rtl="0" eaLnBrk="1" fontAlgn="base" hangingPunct="1">
              <a:spcBef>
                <a:spcPts val="0"/>
              </a:spcBef>
              <a:spcAft>
                <a:spcPts val="0"/>
              </a:spcAft>
              <a:buClr>
                <a:schemeClr val="dk1"/>
              </a:buClr>
              <a:buSzPts val="3500"/>
              <a:buFont typeface="Bebas Neue"/>
              <a:buNone/>
              <a:defRPr sz="4667" b="1">
                <a:solidFill>
                  <a:schemeClr val="dk1"/>
                </a:solidFill>
                <a:latin typeface="Bebas Neue"/>
                <a:ea typeface="Bebas Neue"/>
                <a:cs typeface="Bebas Neue"/>
                <a:sym typeface="Bebas Neue"/>
              </a:defRPr>
            </a:lvl7pPr>
            <a:lvl8pPr marL="1828754" lvl="7" algn="l" defTabSz="609585" rtl="0" eaLnBrk="1" fontAlgn="base" hangingPunct="1">
              <a:spcBef>
                <a:spcPts val="0"/>
              </a:spcBef>
              <a:spcAft>
                <a:spcPts val="0"/>
              </a:spcAft>
              <a:buClr>
                <a:schemeClr val="dk1"/>
              </a:buClr>
              <a:buSzPts val="3500"/>
              <a:buFont typeface="Bebas Neue"/>
              <a:buNone/>
              <a:defRPr sz="4667" b="1">
                <a:solidFill>
                  <a:schemeClr val="dk1"/>
                </a:solidFill>
                <a:latin typeface="Bebas Neue"/>
                <a:ea typeface="Bebas Neue"/>
                <a:cs typeface="Bebas Neue"/>
                <a:sym typeface="Bebas Neue"/>
              </a:defRPr>
            </a:lvl8pPr>
            <a:lvl9pPr marL="2438339" lvl="8" algn="l" defTabSz="609585" rtl="0" eaLnBrk="1" fontAlgn="base" hangingPunct="1">
              <a:spcBef>
                <a:spcPts val="0"/>
              </a:spcBef>
              <a:spcAft>
                <a:spcPts val="0"/>
              </a:spcAft>
              <a:buClr>
                <a:schemeClr val="dk1"/>
              </a:buClr>
              <a:buSzPts val="3500"/>
              <a:buFont typeface="Bebas Neue"/>
              <a:buNone/>
              <a:defRPr sz="4667" b="1">
                <a:solidFill>
                  <a:schemeClr val="dk1"/>
                </a:solidFill>
                <a:latin typeface="Bebas Neue"/>
                <a:ea typeface="Bebas Neue"/>
                <a:cs typeface="Bebas Neue"/>
                <a:sym typeface="Bebas Neue"/>
              </a:defRPr>
            </a:lvl9pPr>
          </a:lstStyle>
          <a:p>
            <a:r>
              <a:rPr lang="en-US" sz="2400" dirty="0">
                <a:solidFill>
                  <a:srgbClr val="C00000"/>
                </a:solidFill>
                <a:latin typeface="+mj-lt"/>
              </a:rPr>
              <a:t>Ayushman Bharat Health &amp; Wellness Center: AAM-SC and AAM-PHC</a:t>
            </a:r>
          </a:p>
        </p:txBody>
      </p:sp>
      <p:sp>
        <p:nvSpPr>
          <p:cNvPr id="13" name="TextBox 12">
            <a:extLst>
              <a:ext uri="{FF2B5EF4-FFF2-40B4-BE49-F238E27FC236}">
                <a16:creationId xmlns:a16="http://schemas.microsoft.com/office/drawing/2014/main" id="{6CEE0C01-3B10-7418-1A50-2AC509F011D8}"/>
              </a:ext>
            </a:extLst>
          </p:cNvPr>
          <p:cNvSpPr txBox="1"/>
          <p:nvPr/>
        </p:nvSpPr>
        <p:spPr>
          <a:xfrm>
            <a:off x="2849671" y="1735410"/>
            <a:ext cx="1151377" cy="238527"/>
          </a:xfrm>
          <a:prstGeom prst="rect">
            <a:avLst/>
          </a:prstGeom>
          <a:noFill/>
        </p:spPr>
        <p:txBody>
          <a:bodyPr wrap="square" lIns="0" tIns="0" rIns="0" bIns="0" rtlCol="0">
            <a:spAutoFit/>
          </a:bodyPr>
          <a:lstStyle/>
          <a:p>
            <a:pPr algn="ctr"/>
            <a:r>
              <a:rPr lang="en-US" sz="1550" b="1" dirty="0">
                <a:solidFill>
                  <a:schemeClr val="accent1"/>
                </a:solidFill>
                <a:cs typeface="Helvetica" panose="020B0604020202020204" pitchFamily="34" charset="0"/>
              </a:rPr>
              <a:t>HWC Team</a:t>
            </a:r>
          </a:p>
        </p:txBody>
      </p:sp>
      <p:sp>
        <p:nvSpPr>
          <p:cNvPr id="16" name="TextBox 15">
            <a:extLst>
              <a:ext uri="{FF2B5EF4-FFF2-40B4-BE49-F238E27FC236}">
                <a16:creationId xmlns:a16="http://schemas.microsoft.com/office/drawing/2014/main" id="{10D2585D-86CB-C00C-1421-038CEF95172C}"/>
              </a:ext>
            </a:extLst>
          </p:cNvPr>
          <p:cNvSpPr txBox="1"/>
          <p:nvPr/>
        </p:nvSpPr>
        <p:spPr>
          <a:xfrm>
            <a:off x="7674117" y="1735410"/>
            <a:ext cx="2071192" cy="238527"/>
          </a:xfrm>
          <a:prstGeom prst="rect">
            <a:avLst/>
          </a:prstGeom>
          <a:noFill/>
        </p:spPr>
        <p:txBody>
          <a:bodyPr wrap="square" lIns="0" tIns="0" rIns="0" bIns="0" rtlCol="0">
            <a:spAutoFit/>
          </a:bodyPr>
          <a:lstStyle/>
          <a:p>
            <a:pPr algn="ctr"/>
            <a:r>
              <a:rPr lang="en-US" sz="1550" b="1" dirty="0">
                <a:solidFill>
                  <a:schemeClr val="accent1"/>
                </a:solidFill>
                <a:cs typeface="Helvetica" panose="020B0604020202020204" pitchFamily="34" charset="0"/>
              </a:rPr>
              <a:t>Community Platforms</a:t>
            </a:r>
          </a:p>
        </p:txBody>
      </p:sp>
      <p:grpSp>
        <p:nvGrpSpPr>
          <p:cNvPr id="17" name="Group 16">
            <a:extLst>
              <a:ext uri="{FF2B5EF4-FFF2-40B4-BE49-F238E27FC236}">
                <a16:creationId xmlns:a16="http://schemas.microsoft.com/office/drawing/2014/main" id="{4C9B6501-DDE9-143E-1B62-9EF1A7A55964}"/>
              </a:ext>
            </a:extLst>
          </p:cNvPr>
          <p:cNvGrpSpPr/>
          <p:nvPr/>
        </p:nvGrpSpPr>
        <p:grpSpPr>
          <a:xfrm>
            <a:off x="1088400" y="2104298"/>
            <a:ext cx="10104757" cy="1375812"/>
            <a:chOff x="856284" y="3483813"/>
            <a:chExt cx="10104757" cy="1375812"/>
          </a:xfrm>
        </p:grpSpPr>
        <p:grpSp>
          <p:nvGrpSpPr>
            <p:cNvPr id="24" name="Group 23">
              <a:extLst>
                <a:ext uri="{FF2B5EF4-FFF2-40B4-BE49-F238E27FC236}">
                  <a16:creationId xmlns:a16="http://schemas.microsoft.com/office/drawing/2014/main" id="{EFA3F697-EBE4-8F6E-D50D-2D282C18FAD7}"/>
                </a:ext>
              </a:extLst>
            </p:cNvPr>
            <p:cNvGrpSpPr/>
            <p:nvPr/>
          </p:nvGrpSpPr>
          <p:grpSpPr>
            <a:xfrm>
              <a:off x="856284" y="3498645"/>
              <a:ext cx="4623176" cy="953176"/>
              <a:chOff x="856284" y="3498645"/>
              <a:chExt cx="4623176" cy="953176"/>
            </a:xfrm>
          </p:grpSpPr>
          <p:sp>
            <p:nvSpPr>
              <p:cNvPr id="46" name="TextBox 45">
                <a:extLst>
                  <a:ext uri="{FF2B5EF4-FFF2-40B4-BE49-F238E27FC236}">
                    <a16:creationId xmlns:a16="http://schemas.microsoft.com/office/drawing/2014/main" id="{786DA810-969E-0086-6AB4-37EB2F8D8961}"/>
                  </a:ext>
                </a:extLst>
              </p:cNvPr>
              <p:cNvSpPr txBox="1"/>
              <p:nvPr/>
            </p:nvSpPr>
            <p:spPr>
              <a:xfrm>
                <a:off x="856284" y="4213294"/>
                <a:ext cx="4623176" cy="238527"/>
              </a:xfrm>
              <a:prstGeom prst="rect">
                <a:avLst/>
              </a:prstGeom>
              <a:noFill/>
            </p:spPr>
            <p:txBody>
              <a:bodyPr wrap="square" lIns="0" tIns="0" rIns="0" bIns="0" rtlCol="0">
                <a:spAutoFit/>
              </a:bodyPr>
              <a:lstStyle/>
              <a:p>
                <a:pPr algn="ctr"/>
                <a:r>
                  <a:rPr lang="en-US" sz="1550" dirty="0">
                    <a:cs typeface="Helvetica" panose="020B0604020202020204" pitchFamily="34" charset="0"/>
                  </a:rPr>
                  <a:t>ASHA, ANM, CHO, Staff Nurse &amp; Medical Officer</a:t>
                </a:r>
              </a:p>
            </p:txBody>
          </p:sp>
          <p:grpSp>
            <p:nvGrpSpPr>
              <p:cNvPr id="47" name="Group 46">
                <a:extLst>
                  <a:ext uri="{FF2B5EF4-FFF2-40B4-BE49-F238E27FC236}">
                    <a16:creationId xmlns:a16="http://schemas.microsoft.com/office/drawing/2014/main" id="{CBF2267A-1961-63AD-3890-BF857A03E730}"/>
                  </a:ext>
                </a:extLst>
              </p:cNvPr>
              <p:cNvGrpSpPr/>
              <p:nvPr/>
            </p:nvGrpSpPr>
            <p:grpSpPr>
              <a:xfrm>
                <a:off x="2276452" y="3498645"/>
                <a:ext cx="1782840" cy="646128"/>
                <a:chOff x="2755158" y="3113043"/>
                <a:chExt cx="1782840" cy="646128"/>
              </a:xfrm>
            </p:grpSpPr>
            <p:pic>
              <p:nvPicPr>
                <p:cNvPr id="61" name="Picture 60">
                  <a:extLst>
                    <a:ext uri="{FF2B5EF4-FFF2-40B4-BE49-F238E27FC236}">
                      <a16:creationId xmlns:a16="http://schemas.microsoft.com/office/drawing/2014/main" id="{5CE7B0A3-213B-3A24-0223-8AC348509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5158" y="3113043"/>
                  <a:ext cx="330158" cy="642125"/>
                </a:xfrm>
                <a:prstGeom prst="rect">
                  <a:avLst/>
                </a:prstGeom>
              </p:spPr>
            </p:pic>
            <p:pic>
              <p:nvPicPr>
                <p:cNvPr id="70" name="Picture 69">
                  <a:extLst>
                    <a:ext uri="{FF2B5EF4-FFF2-40B4-BE49-F238E27FC236}">
                      <a16:creationId xmlns:a16="http://schemas.microsoft.com/office/drawing/2014/main" id="{DB06F3EC-085D-2A90-4B86-215D65675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1136" y="3113653"/>
                  <a:ext cx="331264" cy="641515"/>
                </a:xfrm>
                <a:prstGeom prst="rect">
                  <a:avLst/>
                </a:prstGeom>
              </p:spPr>
            </p:pic>
            <p:pic>
              <p:nvPicPr>
                <p:cNvPr id="73" name="Picture 72">
                  <a:extLst>
                    <a:ext uri="{FF2B5EF4-FFF2-40B4-BE49-F238E27FC236}">
                      <a16:creationId xmlns:a16="http://schemas.microsoft.com/office/drawing/2014/main" id="{3D18C408-A65A-395B-6D62-9CAFA6E42F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4779" y="3113653"/>
                  <a:ext cx="348182" cy="641515"/>
                </a:xfrm>
                <a:prstGeom prst="rect">
                  <a:avLst/>
                </a:prstGeom>
              </p:spPr>
            </p:pic>
            <p:pic>
              <p:nvPicPr>
                <p:cNvPr id="75" name="Picture 74">
                  <a:extLst>
                    <a:ext uri="{FF2B5EF4-FFF2-40B4-BE49-F238E27FC236}">
                      <a16:creationId xmlns:a16="http://schemas.microsoft.com/office/drawing/2014/main" id="{0EC2364F-6F21-5718-D4FD-C22DA59E28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8710" y="3113653"/>
                  <a:ext cx="306090" cy="641515"/>
                </a:xfrm>
                <a:prstGeom prst="rect">
                  <a:avLst/>
                </a:prstGeom>
              </p:spPr>
            </p:pic>
            <p:pic>
              <p:nvPicPr>
                <p:cNvPr id="76" name="Picture 75">
                  <a:extLst>
                    <a:ext uri="{FF2B5EF4-FFF2-40B4-BE49-F238E27FC236}">
                      <a16:creationId xmlns:a16="http://schemas.microsoft.com/office/drawing/2014/main" id="{F6DD9751-0774-B59E-E8B7-6481E8604D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30550" y="3117656"/>
                  <a:ext cx="307448" cy="641515"/>
                </a:xfrm>
                <a:prstGeom prst="rect">
                  <a:avLst/>
                </a:prstGeom>
              </p:spPr>
            </p:pic>
          </p:grpSp>
        </p:grpSp>
        <p:grpSp>
          <p:nvGrpSpPr>
            <p:cNvPr id="25" name="Group 24">
              <a:extLst>
                <a:ext uri="{FF2B5EF4-FFF2-40B4-BE49-F238E27FC236}">
                  <a16:creationId xmlns:a16="http://schemas.microsoft.com/office/drawing/2014/main" id="{212154C4-89B0-1660-7E66-F724FB636758}"/>
                </a:ext>
              </a:extLst>
            </p:cNvPr>
            <p:cNvGrpSpPr/>
            <p:nvPr/>
          </p:nvGrpSpPr>
          <p:grpSpPr>
            <a:xfrm>
              <a:off x="6598232" y="3483813"/>
              <a:ext cx="4362809" cy="1375812"/>
              <a:chOff x="6598232" y="3483813"/>
              <a:chExt cx="4362809" cy="1375812"/>
            </a:xfrm>
          </p:grpSpPr>
          <p:grpSp>
            <p:nvGrpSpPr>
              <p:cNvPr id="32" name="Group 31">
                <a:extLst>
                  <a:ext uri="{FF2B5EF4-FFF2-40B4-BE49-F238E27FC236}">
                    <a16:creationId xmlns:a16="http://schemas.microsoft.com/office/drawing/2014/main" id="{A941BD55-112D-E8B4-4799-CDDE0BBD0F54}"/>
                  </a:ext>
                </a:extLst>
              </p:cNvPr>
              <p:cNvGrpSpPr/>
              <p:nvPr/>
            </p:nvGrpSpPr>
            <p:grpSpPr>
              <a:xfrm>
                <a:off x="7541148" y="3483813"/>
                <a:ext cx="2038422" cy="675793"/>
                <a:chOff x="6614617" y="3402360"/>
                <a:chExt cx="2038422" cy="675793"/>
              </a:xfrm>
            </p:grpSpPr>
            <p:pic>
              <p:nvPicPr>
                <p:cNvPr id="35" name="Picture 34">
                  <a:extLst>
                    <a:ext uri="{FF2B5EF4-FFF2-40B4-BE49-F238E27FC236}">
                      <a16:creationId xmlns:a16="http://schemas.microsoft.com/office/drawing/2014/main" id="{C73A97D8-CF8C-1926-4865-E8807FAA2D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14617" y="3436638"/>
                  <a:ext cx="750423" cy="641515"/>
                </a:xfrm>
                <a:prstGeom prst="rect">
                  <a:avLst/>
                </a:prstGeom>
              </p:spPr>
            </p:pic>
            <p:pic>
              <p:nvPicPr>
                <p:cNvPr id="42" name="Picture 41">
                  <a:extLst>
                    <a:ext uri="{FF2B5EF4-FFF2-40B4-BE49-F238E27FC236}">
                      <a16:creationId xmlns:a16="http://schemas.microsoft.com/office/drawing/2014/main" id="{9D3EBED8-7427-C102-929E-6F0E092A9D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65361" y="3402360"/>
                  <a:ext cx="587678" cy="641515"/>
                </a:xfrm>
                <a:prstGeom prst="rect">
                  <a:avLst/>
                </a:prstGeom>
              </p:spPr>
            </p:pic>
            <p:pic>
              <p:nvPicPr>
                <p:cNvPr id="43" name="Picture 42">
                  <a:extLst>
                    <a:ext uri="{FF2B5EF4-FFF2-40B4-BE49-F238E27FC236}">
                      <a16:creationId xmlns:a16="http://schemas.microsoft.com/office/drawing/2014/main" id="{D3C60463-5CE3-FFEC-5396-47D288EE46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00191" y="3419499"/>
                  <a:ext cx="630020" cy="641515"/>
                </a:xfrm>
                <a:prstGeom prst="rect">
                  <a:avLst/>
                </a:prstGeom>
              </p:spPr>
            </p:pic>
          </p:grpSp>
          <p:sp>
            <p:nvSpPr>
              <p:cNvPr id="34" name="TextBox 33">
                <a:extLst>
                  <a:ext uri="{FF2B5EF4-FFF2-40B4-BE49-F238E27FC236}">
                    <a16:creationId xmlns:a16="http://schemas.microsoft.com/office/drawing/2014/main" id="{F5D8944A-3DFA-F4A2-4A4F-E38987401DEF}"/>
                  </a:ext>
                </a:extLst>
              </p:cNvPr>
              <p:cNvSpPr txBox="1"/>
              <p:nvPr/>
            </p:nvSpPr>
            <p:spPr>
              <a:xfrm>
                <a:off x="6598232" y="4213294"/>
                <a:ext cx="4362809" cy="646331"/>
              </a:xfrm>
              <a:prstGeom prst="rect">
                <a:avLst/>
              </a:prstGeom>
              <a:noFill/>
            </p:spPr>
            <p:txBody>
              <a:bodyPr wrap="square" lIns="0" tIns="0" rIns="0" bIns="0" rtlCol="0">
                <a:spAutoFit/>
              </a:bodyPr>
              <a:lstStyle/>
              <a:p>
                <a:pPr algn="ctr"/>
                <a:r>
                  <a:rPr lang="en-US" sz="1400" dirty="0">
                    <a:latin typeface="Helvetica" pitchFamily="2" charset="0"/>
                  </a:rPr>
                  <a:t>JAS, VHSNC, Health Mela,</a:t>
                </a:r>
              </a:p>
              <a:p>
                <a:pPr algn="ctr"/>
                <a:r>
                  <a:rPr lang="en-US" sz="1400" dirty="0">
                    <a:latin typeface="Helvetica" pitchFamily="2" charset="0"/>
                  </a:rPr>
                  <a:t>Peer Educator Program, Patient Support Groups, SHGs &amp; Blood Donor Pool</a:t>
                </a:r>
              </a:p>
            </p:txBody>
          </p:sp>
        </p:grpSp>
      </p:grpSp>
      <p:sp>
        <p:nvSpPr>
          <p:cNvPr id="56" name="TextBox 55"/>
          <p:cNvSpPr txBox="1"/>
          <p:nvPr/>
        </p:nvSpPr>
        <p:spPr>
          <a:xfrm>
            <a:off x="2047164" y="25795"/>
            <a:ext cx="8134066" cy="568332"/>
          </a:xfrm>
          <a:prstGeom prst="rect">
            <a:avLst/>
          </a:prstGeom>
          <a:solidFill>
            <a:schemeClr val="accent3">
              <a:lumMod val="40000"/>
              <a:lumOff val="60000"/>
            </a:schemeClr>
          </a:solidFill>
        </p:spPr>
        <p:txBody>
          <a:bodyPr wrap="square" lIns="0" tIns="0" rIns="0" bIns="0" rtlCol="0">
            <a:noAutofit/>
          </a:bodyPr>
          <a:lstStyle/>
          <a:p>
            <a:pPr algn="ctr">
              <a:lnSpc>
                <a:spcPct val="90000"/>
              </a:lnSpc>
              <a:spcBef>
                <a:spcPts val="0"/>
              </a:spcBef>
              <a:spcAft>
                <a:spcPts val="0"/>
              </a:spcAft>
              <a:buClr>
                <a:srgbClr val="002060"/>
              </a:buClr>
              <a:buSzPts val="4000"/>
              <a:buFont typeface="Times New Roman"/>
              <a:buNone/>
            </a:pPr>
            <a:r>
              <a:rPr lang="en-US" sz="2800" b="1" dirty="0">
                <a:ea typeface="Times New Roman"/>
                <a:cs typeface="Times New Roman"/>
                <a:sym typeface="Times New Roman"/>
              </a:rPr>
              <a:t>Role of AB-AAMs is Central to SCD Elimination</a:t>
            </a:r>
            <a:endParaRPr lang="en-IN" sz="2800" b="1" dirty="0">
              <a:ea typeface="Times New Roman"/>
              <a:cs typeface="Times New Roman"/>
              <a:sym typeface="Times New Roman"/>
            </a:endParaRP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002" y="4002190"/>
            <a:ext cx="10953982" cy="22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94504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65010708"/>
              </p:ext>
            </p:extLst>
          </p:nvPr>
        </p:nvGraphicFramePr>
        <p:xfrm>
          <a:off x="1365662" y="795646"/>
          <a:ext cx="8502733" cy="351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5"/>
          <p:cNvSpPr txBox="1">
            <a:spLocks noChangeArrowheads="1"/>
          </p:cNvSpPr>
          <p:nvPr/>
        </p:nvSpPr>
        <p:spPr bwMode="auto">
          <a:xfrm>
            <a:off x="1376855" y="4107801"/>
            <a:ext cx="1473222" cy="203174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171450" marR="0" lvl="0" indent="-171450">
              <a:spcBef>
                <a:spcPts val="0"/>
              </a:spcBef>
              <a:spcAft>
                <a:spcPts val="0"/>
              </a:spcAft>
              <a:buFont typeface="Arial" pitchFamily="34" charset="0"/>
              <a:buChar char="•"/>
            </a:pPr>
            <a:r>
              <a:rPr lang="en-US" sz="1200" dirty="0">
                <a:latin typeface="Arial"/>
                <a:ea typeface="Liberation Sans"/>
                <a:cs typeface="Liberation Sans"/>
              </a:rPr>
              <a:t>Maintain hydration</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Immunization</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Folic Acid</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Tab </a:t>
            </a:r>
            <a:r>
              <a:rPr lang="en-US" sz="1200" dirty="0" err="1">
                <a:effectLst/>
                <a:latin typeface="Arial"/>
                <a:ea typeface="Liberation Sans"/>
                <a:cs typeface="Liberation Sans"/>
              </a:rPr>
              <a:t>Pentid</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latin typeface="Arial"/>
                <a:ea typeface="Liberation Sans"/>
                <a:cs typeface="Liberation Sans"/>
              </a:rPr>
              <a:t>Micronutrient s</a:t>
            </a:r>
            <a:r>
              <a:rPr lang="en-US" sz="1200" dirty="0">
                <a:effectLst/>
                <a:latin typeface="Arial"/>
                <a:ea typeface="Liberation Sans"/>
                <a:cs typeface="Liberation Sans"/>
              </a:rPr>
              <a:t>upplementation</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err="1">
                <a:effectLst/>
                <a:latin typeface="Arial"/>
                <a:ea typeface="Liberation Sans"/>
                <a:cs typeface="Liberation Sans"/>
              </a:rPr>
              <a:t>Counselling</a:t>
            </a:r>
            <a:r>
              <a:rPr lang="en-US" sz="1200" dirty="0">
                <a:effectLst/>
                <a:latin typeface="Arial"/>
                <a:ea typeface="Liberation Sans"/>
                <a:cs typeface="Liberation Sans"/>
              </a:rPr>
              <a:t> &amp; Awareness</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Yoga</a:t>
            </a:r>
            <a:endParaRPr lang="en-US" sz="1200" dirty="0">
              <a:effectLst/>
              <a:latin typeface="Liberation Sans"/>
              <a:ea typeface="Liberation Sans"/>
              <a:cs typeface="Liberation Sans"/>
            </a:endParaRPr>
          </a:p>
        </p:txBody>
      </p:sp>
      <p:sp>
        <p:nvSpPr>
          <p:cNvPr id="8" name="Text Box 7"/>
          <p:cNvSpPr txBox="1">
            <a:spLocks noChangeArrowheads="1"/>
          </p:cNvSpPr>
          <p:nvPr/>
        </p:nvSpPr>
        <p:spPr bwMode="auto">
          <a:xfrm>
            <a:off x="3123485" y="4093845"/>
            <a:ext cx="1471882" cy="2229134"/>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HU 9 months and above 10 to 15mg/kg  of body weight</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latin typeface="Arial"/>
                <a:ea typeface="Liberation Sans"/>
                <a:cs typeface="Liberation Sans"/>
              </a:rPr>
              <a:t>Hydroxyurea available in 500mg  capsule and </a:t>
            </a:r>
            <a:r>
              <a:rPr lang="en-US" sz="1200" dirty="0">
                <a:effectLst/>
                <a:latin typeface="Arial"/>
                <a:ea typeface="Liberation Sans"/>
                <a:cs typeface="Liberation Sans"/>
              </a:rPr>
              <a:t>200 mg tablets.</a:t>
            </a:r>
            <a:endParaRPr lang="en-US" sz="1200" dirty="0">
              <a:effectLst/>
              <a:latin typeface="Liberation Sans"/>
              <a:ea typeface="Liberation Sans"/>
              <a:cs typeface="Liberation Sans"/>
            </a:endParaRPr>
          </a:p>
          <a:p>
            <a:pPr marL="0" marR="0">
              <a:spcBef>
                <a:spcPts val="0"/>
              </a:spcBef>
              <a:spcAft>
                <a:spcPts val="0"/>
              </a:spcAft>
            </a:pPr>
            <a:r>
              <a:rPr lang="en-IN" sz="1200" dirty="0">
                <a:effectLst/>
                <a:latin typeface="Liberation Sans"/>
                <a:ea typeface="Liberation Sans"/>
                <a:cs typeface="Liberation Sans"/>
              </a:rPr>
              <a:t> </a:t>
            </a:r>
            <a:endParaRPr lang="en-US" sz="1200" dirty="0">
              <a:effectLst/>
              <a:latin typeface="Liberation Sans"/>
              <a:ea typeface="Liberation Sans"/>
              <a:cs typeface="Liberation Sans"/>
            </a:endParaRPr>
          </a:p>
          <a:p>
            <a:pPr marL="0" marR="0">
              <a:spcBef>
                <a:spcPts val="0"/>
              </a:spcBef>
              <a:spcAft>
                <a:spcPts val="0"/>
              </a:spcAft>
            </a:pPr>
            <a:r>
              <a:rPr lang="en-IN" sz="1200" dirty="0">
                <a:effectLst/>
                <a:latin typeface="Liberation Sans"/>
                <a:ea typeface="Liberation Sans"/>
                <a:cs typeface="Liberation Sans"/>
              </a:rPr>
              <a:t> </a:t>
            </a:r>
            <a:endParaRPr lang="en-US" sz="1200" dirty="0">
              <a:effectLst/>
              <a:latin typeface="Liberation Sans"/>
              <a:ea typeface="Liberation Sans"/>
              <a:cs typeface="Liberation Sans"/>
            </a:endParaRPr>
          </a:p>
          <a:p>
            <a:pPr marL="0" marR="0">
              <a:spcBef>
                <a:spcPts val="0"/>
              </a:spcBef>
              <a:spcAft>
                <a:spcPts val="0"/>
              </a:spcAft>
            </a:pPr>
            <a:r>
              <a:rPr lang="en-IN" sz="1200" dirty="0">
                <a:effectLst/>
                <a:latin typeface="Liberation Sans"/>
                <a:ea typeface="Liberation Sans"/>
                <a:cs typeface="Liberation Sans"/>
              </a:rPr>
              <a:t> </a:t>
            </a:r>
            <a:endParaRPr lang="en-US" sz="1200" dirty="0">
              <a:effectLst/>
              <a:latin typeface="Liberation Sans"/>
              <a:ea typeface="Liberation Sans"/>
              <a:cs typeface="Liberation Sans"/>
            </a:endParaRPr>
          </a:p>
        </p:txBody>
      </p:sp>
      <p:sp>
        <p:nvSpPr>
          <p:cNvPr id="9" name="Text Box 9"/>
          <p:cNvSpPr txBox="1">
            <a:spLocks noChangeArrowheads="1"/>
          </p:cNvSpPr>
          <p:nvPr/>
        </p:nvSpPr>
        <p:spPr bwMode="auto">
          <a:xfrm>
            <a:off x="4901045" y="4093845"/>
            <a:ext cx="1419225" cy="2308324"/>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upright="1">
            <a:spAutoFit/>
          </a:bodyPr>
          <a:lstStyle/>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Pain relief using NSAIDS, Opioids</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latin typeface="Arial"/>
                <a:ea typeface="Liberation Sans"/>
                <a:cs typeface="Liberation Sans"/>
              </a:rPr>
              <a:t>I</a:t>
            </a:r>
            <a:r>
              <a:rPr lang="en-US" sz="1200" dirty="0">
                <a:effectLst/>
                <a:latin typeface="Arial"/>
                <a:ea typeface="Liberation Sans"/>
                <a:cs typeface="Liberation Sans"/>
              </a:rPr>
              <a:t>nfection Management using IV antibiotics</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Blood transfusion and Ventilator support if needed</a:t>
            </a:r>
            <a:endParaRPr lang="en-US" sz="1200" dirty="0">
              <a:effectLst/>
              <a:latin typeface="Liberation Sans"/>
              <a:ea typeface="Liberation Sans"/>
              <a:cs typeface="Liberation Sans"/>
            </a:endParaRPr>
          </a:p>
        </p:txBody>
      </p:sp>
      <p:sp>
        <p:nvSpPr>
          <p:cNvPr id="10" name="Text Box 11"/>
          <p:cNvSpPr txBox="1">
            <a:spLocks noChangeArrowheads="1"/>
          </p:cNvSpPr>
          <p:nvPr/>
        </p:nvSpPr>
        <p:spPr bwMode="auto">
          <a:xfrm>
            <a:off x="6672893" y="4093844"/>
            <a:ext cx="1378031" cy="888365"/>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Arial"/>
                <a:ea typeface="Liberation Sans"/>
                <a:cs typeface="Liberation Sans"/>
              </a:rPr>
              <a:t>Social Support Schemes</a:t>
            </a:r>
            <a:endParaRPr lang="en-US" sz="1200" dirty="0">
              <a:effectLst/>
              <a:latin typeface="Liberation Sans"/>
              <a:ea typeface="Liberation Sans"/>
              <a:cs typeface="Liberation Sans"/>
            </a:endParaRPr>
          </a:p>
        </p:txBody>
      </p:sp>
      <p:sp>
        <p:nvSpPr>
          <p:cNvPr id="11" name="Text Box 13"/>
          <p:cNvSpPr txBox="1">
            <a:spLocks noChangeArrowheads="1"/>
          </p:cNvSpPr>
          <p:nvPr/>
        </p:nvSpPr>
        <p:spPr bwMode="auto">
          <a:xfrm>
            <a:off x="8368393" y="4093845"/>
            <a:ext cx="1511331" cy="1754326"/>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upright="1">
            <a:spAutoFit/>
          </a:bodyPr>
          <a:lstStyle/>
          <a:p>
            <a:pPr marR="0" lvl="0">
              <a:spcBef>
                <a:spcPts val="0"/>
              </a:spcBef>
              <a:spcAft>
                <a:spcPts val="0"/>
              </a:spcAft>
            </a:pPr>
            <a:r>
              <a:rPr lang="en-US" sz="1200" dirty="0">
                <a:effectLst/>
                <a:latin typeface="Arial"/>
                <a:ea typeface="Liberation Sans"/>
                <a:cs typeface="Liberation Sans"/>
              </a:rPr>
              <a:t>Avoid:</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High altitude</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Over exertion</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Dehydration</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Early recognition of crisis</a:t>
            </a:r>
            <a:endParaRPr lang="en-US" sz="1200" dirty="0">
              <a:effectLst/>
              <a:latin typeface="Liberation Sans"/>
              <a:ea typeface="Liberation Sans"/>
              <a:cs typeface="Liberation Sans"/>
            </a:endParaRPr>
          </a:p>
          <a:p>
            <a:pPr marL="171450" marR="0" lvl="0" indent="-171450">
              <a:spcBef>
                <a:spcPts val="0"/>
              </a:spcBef>
              <a:spcAft>
                <a:spcPts val="0"/>
              </a:spcAft>
              <a:buFont typeface="Arial" pitchFamily="34" charset="0"/>
              <a:buChar char="•"/>
            </a:pPr>
            <a:r>
              <a:rPr lang="en-US" sz="1200" dirty="0">
                <a:effectLst/>
                <a:latin typeface="Arial"/>
                <a:ea typeface="Liberation Sans"/>
                <a:cs typeface="Liberation Sans"/>
              </a:rPr>
              <a:t>Working in high temperature environment</a:t>
            </a:r>
            <a:endParaRPr lang="en-US" sz="1200" dirty="0">
              <a:effectLst/>
              <a:latin typeface="Liberation Sans"/>
              <a:ea typeface="Liberation Sans"/>
              <a:cs typeface="Liberation Sans"/>
            </a:endParaRPr>
          </a:p>
        </p:txBody>
      </p:sp>
      <p:sp>
        <p:nvSpPr>
          <p:cNvPr id="13" name="Rectangle 16"/>
          <p:cNvSpPr>
            <a:spLocks noChangeArrowheads="1"/>
          </p:cNvSpPr>
          <p:nvPr/>
        </p:nvSpPr>
        <p:spPr bwMode="auto">
          <a:xfrm>
            <a:off x="0" y="3400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62275" algn="l"/>
              </a:tabLst>
            </a:pPr>
            <a:endParaRPr kumimoji="0" lang="en-US" sz="1000" b="1" i="0" u="none" strike="noStrike" cap="none" normalizeH="0" baseline="0">
              <a:ln>
                <a:noFill/>
              </a:ln>
              <a:solidFill>
                <a:srgbClr val="FF0000"/>
              </a:solidFill>
              <a:effectLst/>
              <a:latin typeface="Arial" pitchFamily="34" charset="0"/>
              <a:ea typeface="Liberatio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r>
              <a:rPr kumimoji="0" lang="en-US" sz="1000" b="1" i="0" u="none" strike="noStrike" cap="none" normalizeH="0" baseline="0">
                <a:ln>
                  <a:noFill/>
                </a:ln>
                <a:solidFill>
                  <a:srgbClr val="FF0000"/>
                </a:solidFill>
                <a:effectLst/>
                <a:latin typeface="Arial" pitchFamily="34" charset="0"/>
                <a:ea typeface="Liberation Sans"/>
                <a:cs typeface="Arial" pitchFamily="34" charset="0"/>
              </a:rPr>
              <a:t>   </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r>
              <a:rPr kumimoji="0" lang="en-US" sz="1000" b="0" i="0" u="none" strike="noStrike" cap="none" normalizeH="0" baseline="0">
                <a:ln>
                  <a:noFill/>
                </a:ln>
                <a:solidFill>
                  <a:schemeClr val="tx1"/>
                </a:solidFill>
                <a:effectLst/>
                <a:latin typeface="Arial" pitchFamily="34" charset="0"/>
                <a:ea typeface="Liberation Sans"/>
                <a:cs typeface="Arial" pitchFamily="34" charset="0"/>
              </a:rPr>
              <a:t>   </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Box 11">
            <a:extLst>
              <a:ext uri="{FF2B5EF4-FFF2-40B4-BE49-F238E27FC236}">
                <a16:creationId xmlns:a16="http://schemas.microsoft.com/office/drawing/2014/main" id="{FF08BAB3-2312-FC1B-740E-FB179015F3BD}"/>
              </a:ext>
            </a:extLst>
          </p:cNvPr>
          <p:cNvSpPr txBox="1"/>
          <p:nvPr/>
        </p:nvSpPr>
        <p:spPr>
          <a:xfrm>
            <a:off x="1589022" y="10924"/>
            <a:ext cx="8663599" cy="523220"/>
          </a:xfrm>
          <a:prstGeom prst="rect">
            <a:avLst/>
          </a:prstGeom>
          <a:solidFill>
            <a:schemeClr val="accent3">
              <a:lumMod val="40000"/>
              <a:lumOff val="60000"/>
            </a:schemeClr>
          </a:solidFill>
        </p:spPr>
        <p:txBody>
          <a:bodyPr wrap="square" rtlCol="0">
            <a:spAutoFit/>
          </a:bodyPr>
          <a:lstStyle/>
          <a:p>
            <a:pPr algn="ctr"/>
            <a:r>
              <a:rPr lang="en-US" sz="2800" b="1" dirty="0"/>
              <a:t>Treatment protocol</a:t>
            </a:r>
          </a:p>
        </p:txBody>
      </p:sp>
    </p:spTree>
    <p:extLst>
      <p:ext uri="{BB962C8B-B14F-4D97-AF65-F5344CB8AC3E}">
        <p14:creationId xmlns:p14="http://schemas.microsoft.com/office/powerpoint/2010/main" val="32046609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6"/>
          <p:cNvSpPr>
            <a:spLocks noChangeArrowheads="1"/>
          </p:cNvSpPr>
          <p:nvPr/>
        </p:nvSpPr>
        <p:spPr bwMode="auto">
          <a:xfrm>
            <a:off x="0" y="3400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62275" algn="l"/>
              </a:tabLst>
            </a:pPr>
            <a:endParaRPr kumimoji="0" lang="en-US" sz="1000" b="1" i="0" u="none" strike="noStrike" cap="none" normalizeH="0" baseline="0">
              <a:ln>
                <a:noFill/>
              </a:ln>
              <a:solidFill>
                <a:srgbClr val="FF0000"/>
              </a:solidFill>
              <a:effectLst/>
              <a:latin typeface="Arial" pitchFamily="34" charset="0"/>
              <a:ea typeface="Liberatio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r>
              <a:rPr kumimoji="0" lang="en-US" sz="1000" b="1" i="0" u="none" strike="noStrike" cap="none" normalizeH="0" baseline="0">
                <a:ln>
                  <a:noFill/>
                </a:ln>
                <a:solidFill>
                  <a:srgbClr val="FF0000"/>
                </a:solidFill>
                <a:effectLst/>
                <a:latin typeface="Arial" pitchFamily="34" charset="0"/>
                <a:ea typeface="Liberation Sans"/>
                <a:cs typeface="Arial" pitchFamily="34" charset="0"/>
              </a:rPr>
              <a:t>   </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r>
              <a:rPr kumimoji="0" lang="en-US" sz="1000" b="0" i="0" u="none" strike="noStrike" cap="none" normalizeH="0" baseline="0">
                <a:ln>
                  <a:noFill/>
                </a:ln>
                <a:solidFill>
                  <a:schemeClr val="tx1"/>
                </a:solidFill>
                <a:effectLst/>
                <a:latin typeface="Arial" pitchFamily="34" charset="0"/>
                <a:ea typeface="Liberation Sans"/>
                <a:cs typeface="Arial" pitchFamily="34" charset="0"/>
              </a:rPr>
              <a:t>   </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id="{F54DC200-6365-D2E4-5DB9-0501A569D999}"/>
              </a:ext>
            </a:extLst>
          </p:cNvPr>
          <p:cNvSpPr txBox="1"/>
          <p:nvPr/>
        </p:nvSpPr>
        <p:spPr>
          <a:xfrm>
            <a:off x="1498496" y="3252"/>
            <a:ext cx="8663599" cy="523220"/>
          </a:xfrm>
          <a:prstGeom prst="rect">
            <a:avLst/>
          </a:prstGeom>
          <a:solidFill>
            <a:schemeClr val="accent3">
              <a:lumMod val="40000"/>
              <a:lumOff val="60000"/>
            </a:schemeClr>
          </a:solidFill>
        </p:spPr>
        <p:txBody>
          <a:bodyPr wrap="square" rtlCol="0" anchor="ctr">
            <a:spAutoFit/>
          </a:bodyPr>
          <a:lstStyle/>
          <a:p>
            <a:pPr algn="ctr"/>
            <a:r>
              <a:rPr lang="en-US" sz="2800" b="1" dirty="0"/>
              <a:t>Treatment with </a:t>
            </a:r>
            <a:r>
              <a:rPr lang="en-US" sz="2800" b="1" dirty="0" err="1"/>
              <a:t>Hydroxyurea</a:t>
            </a:r>
            <a:endParaRPr lang="en-US"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3674">
            <a:off x="8633350" y="3268824"/>
            <a:ext cx="2706209" cy="252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Diagram 10"/>
          <p:cNvGraphicFramePr/>
          <p:nvPr>
            <p:extLst>
              <p:ext uri="{D42A27DB-BD31-4B8C-83A1-F6EECF244321}">
                <p14:modId xmlns:p14="http://schemas.microsoft.com/office/powerpoint/2010/main" val="248377964"/>
              </p:ext>
            </p:extLst>
          </p:nvPr>
        </p:nvGraphicFramePr>
        <p:xfrm>
          <a:off x="333566" y="910424"/>
          <a:ext cx="7871695" cy="5293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081326">
            <a:off x="8808991" y="646641"/>
            <a:ext cx="2706209" cy="245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038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randombar(horizontal)">
                                      <p:cBhvr>
                                        <p:cTn id="14" dur="500"/>
                                        <p:tgtEl>
                                          <p:spTgt spid="512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randombar(horizontal)">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67895138"/>
              </p:ext>
            </p:extLst>
          </p:nvPr>
        </p:nvGraphicFramePr>
        <p:xfrm>
          <a:off x="451192" y="1106389"/>
          <a:ext cx="4272794" cy="4805619"/>
        </p:xfrm>
        <a:graphic>
          <a:graphicData uri="http://schemas.openxmlformats.org/drawingml/2006/table">
            <a:tbl>
              <a:tblPr firstRow="1" bandRow="1">
                <a:tableStyleId>{69CF1AB2-1976-4502-BF36-3FF5EA218861}</a:tableStyleId>
              </a:tblPr>
              <a:tblGrid>
                <a:gridCol w="4272794">
                  <a:extLst>
                    <a:ext uri="{9D8B030D-6E8A-4147-A177-3AD203B41FA5}">
                      <a16:colId xmlns:a16="http://schemas.microsoft.com/office/drawing/2014/main" val="20000"/>
                    </a:ext>
                  </a:extLst>
                </a:gridCol>
              </a:tblGrid>
              <a:tr h="747471">
                <a:tc>
                  <a:txBody>
                    <a:bodyPr/>
                    <a:lstStyle/>
                    <a:p>
                      <a:pPr lvl="0" algn="ctr"/>
                      <a:r>
                        <a:rPr lang="en-US" sz="1800" dirty="0">
                          <a:solidFill>
                            <a:schemeClr val="bg1"/>
                          </a:solidFill>
                        </a:rPr>
                        <a:t>*DANGER SIGNS</a:t>
                      </a:r>
                      <a:endParaRPr lang="en-IN" sz="1800" dirty="0">
                        <a:solidFill>
                          <a:schemeClr val="bg1"/>
                        </a:solidFill>
                      </a:endParaRPr>
                    </a:p>
                  </a:txBody>
                  <a:tcPr anchor="ctr">
                    <a:solidFill>
                      <a:schemeClr val="accent1"/>
                    </a:solidFill>
                  </a:tcPr>
                </a:tc>
                <a:extLst>
                  <a:ext uri="{0D108BD9-81ED-4DB2-BD59-A6C34878D82A}">
                    <a16:rowId xmlns:a16="http://schemas.microsoft.com/office/drawing/2014/main" val="10000"/>
                  </a:ext>
                </a:extLst>
              </a:tr>
              <a:tr h="462998">
                <a:tc>
                  <a:txBody>
                    <a:bodyPr/>
                    <a:lstStyle/>
                    <a:p>
                      <a:pPr algn="ctr"/>
                      <a:r>
                        <a:rPr lang="en-US" sz="1800" dirty="0"/>
                        <a:t>Chest pain or shortness of breath</a:t>
                      </a:r>
                      <a:endParaRPr lang="en-IN" sz="1800" dirty="0"/>
                    </a:p>
                  </a:txBody>
                  <a:tcPr anchor="ctr">
                    <a:noFill/>
                  </a:tcPr>
                </a:tc>
                <a:extLst>
                  <a:ext uri="{0D108BD9-81ED-4DB2-BD59-A6C34878D82A}">
                    <a16:rowId xmlns:a16="http://schemas.microsoft.com/office/drawing/2014/main" val="10001"/>
                  </a:ext>
                </a:extLst>
              </a:tr>
              <a:tr h="462998">
                <a:tc>
                  <a:txBody>
                    <a:bodyPr/>
                    <a:lstStyle/>
                    <a:p>
                      <a:pPr algn="ctr"/>
                      <a:r>
                        <a:rPr lang="en-US" sz="1800" u="none" strike="noStrike" kern="1200" baseline="0" dirty="0"/>
                        <a:t>Severe abdominal pain with distension</a:t>
                      </a:r>
                      <a:endParaRPr lang="en-IN" sz="1800" dirty="0"/>
                    </a:p>
                  </a:txBody>
                  <a:tcPr anchor="ctr">
                    <a:noFill/>
                  </a:tcPr>
                </a:tc>
                <a:extLst>
                  <a:ext uri="{0D108BD9-81ED-4DB2-BD59-A6C34878D82A}">
                    <a16:rowId xmlns:a16="http://schemas.microsoft.com/office/drawing/2014/main" val="10002"/>
                  </a:ext>
                </a:extLst>
              </a:tr>
              <a:tr h="462998">
                <a:tc>
                  <a:txBody>
                    <a:bodyPr/>
                    <a:lstStyle/>
                    <a:p>
                      <a:pPr algn="ctr"/>
                      <a:r>
                        <a:rPr lang="en-US" sz="1800" dirty="0"/>
                        <a:t>Any pain associated with severe pallor</a:t>
                      </a:r>
                      <a:endParaRPr lang="en-IN" sz="1800" dirty="0"/>
                    </a:p>
                  </a:txBody>
                  <a:tcPr anchor="ctr">
                    <a:noFill/>
                  </a:tcPr>
                </a:tc>
                <a:extLst>
                  <a:ext uri="{0D108BD9-81ED-4DB2-BD59-A6C34878D82A}">
                    <a16:rowId xmlns:a16="http://schemas.microsoft.com/office/drawing/2014/main" val="10003"/>
                  </a:ext>
                </a:extLst>
              </a:tr>
              <a:tr h="462998">
                <a:tc>
                  <a:txBody>
                    <a:bodyPr/>
                    <a:lstStyle/>
                    <a:p>
                      <a:pPr algn="ctr"/>
                      <a:r>
                        <a:rPr lang="en-IN" sz="1800" dirty="0"/>
                        <a:t>Joint pain, swelling, redness</a:t>
                      </a:r>
                    </a:p>
                  </a:txBody>
                  <a:tcPr anchor="ctr">
                    <a:noFill/>
                  </a:tcPr>
                </a:tc>
                <a:extLst>
                  <a:ext uri="{0D108BD9-81ED-4DB2-BD59-A6C34878D82A}">
                    <a16:rowId xmlns:a16="http://schemas.microsoft.com/office/drawing/2014/main" val="10004"/>
                  </a:ext>
                </a:extLst>
              </a:tr>
              <a:tr h="462998">
                <a:tc>
                  <a:txBody>
                    <a:bodyPr/>
                    <a:lstStyle/>
                    <a:p>
                      <a:pPr algn="ctr"/>
                      <a:r>
                        <a:rPr lang="en-US" sz="1800" dirty="0"/>
                        <a:t>Severe headache or limb weakness</a:t>
                      </a:r>
                      <a:endParaRPr lang="en-IN" sz="1800" dirty="0"/>
                    </a:p>
                  </a:txBody>
                  <a:tcPr anchor="ctr">
                    <a:noFill/>
                  </a:tcPr>
                </a:tc>
                <a:extLst>
                  <a:ext uri="{0D108BD9-81ED-4DB2-BD59-A6C34878D82A}">
                    <a16:rowId xmlns:a16="http://schemas.microsoft.com/office/drawing/2014/main" val="10005"/>
                  </a:ext>
                </a:extLst>
              </a:tr>
              <a:tr h="462998">
                <a:tc>
                  <a:txBody>
                    <a:bodyPr/>
                    <a:lstStyle/>
                    <a:p>
                      <a:pPr algn="ctr"/>
                      <a:r>
                        <a:rPr lang="en-IN" sz="1800" dirty="0"/>
                        <a:t>Stroke</a:t>
                      </a:r>
                    </a:p>
                  </a:txBody>
                  <a:tcPr anchor="ctr">
                    <a:noFill/>
                  </a:tcPr>
                </a:tc>
                <a:extLst>
                  <a:ext uri="{0D108BD9-81ED-4DB2-BD59-A6C34878D82A}">
                    <a16:rowId xmlns:a16="http://schemas.microsoft.com/office/drawing/2014/main" val="10006"/>
                  </a:ext>
                </a:extLst>
              </a:tr>
              <a:tr h="462998">
                <a:tc>
                  <a:txBody>
                    <a:bodyPr/>
                    <a:lstStyle/>
                    <a:p>
                      <a:pPr algn="ctr"/>
                      <a:r>
                        <a:rPr lang="en-US" sz="1800" dirty="0"/>
                        <a:t>cases below 2 years age should</a:t>
                      </a:r>
                      <a:r>
                        <a:rPr lang="en-US" sz="1800" baseline="0" dirty="0"/>
                        <a:t> be considered as high risk</a:t>
                      </a:r>
                      <a:endParaRPr lang="en-IN" sz="1800" dirty="0"/>
                    </a:p>
                  </a:txBody>
                  <a:tcPr anchor="ctr">
                    <a:noFill/>
                  </a:tcPr>
                </a:tc>
                <a:extLst>
                  <a:ext uri="{0D108BD9-81ED-4DB2-BD59-A6C34878D82A}">
                    <a16:rowId xmlns:a16="http://schemas.microsoft.com/office/drawing/2014/main" val="10007"/>
                  </a:ext>
                </a:extLst>
              </a:tr>
              <a:tr h="462998">
                <a:tc>
                  <a:txBody>
                    <a:bodyPr/>
                    <a:lstStyle/>
                    <a:p>
                      <a:pPr algn="ctr"/>
                      <a:r>
                        <a:rPr lang="en-IN" sz="1800" dirty="0"/>
                        <a:t>Pregnancy with SCD should be considered as high risk</a:t>
                      </a:r>
                    </a:p>
                  </a:txBody>
                  <a:tcPr anchor="ctr">
                    <a:noFill/>
                  </a:tcPr>
                </a:tc>
                <a:extLst>
                  <a:ext uri="{0D108BD9-81ED-4DB2-BD59-A6C34878D82A}">
                    <a16:rowId xmlns:a16="http://schemas.microsoft.com/office/drawing/2014/main" val="10008"/>
                  </a:ext>
                </a:extLst>
              </a:tr>
            </a:tbl>
          </a:graphicData>
        </a:graphic>
      </p:graphicFrame>
      <p:graphicFrame>
        <p:nvGraphicFramePr>
          <p:cNvPr id="7" name="Diagram 6">
            <a:extLst>
              <a:ext uri="{FF2B5EF4-FFF2-40B4-BE49-F238E27FC236}">
                <a16:creationId xmlns:a16="http://schemas.microsoft.com/office/drawing/2014/main" id="{5217F348-F228-0B5F-0F48-0923C58E14B4}"/>
              </a:ext>
            </a:extLst>
          </p:cNvPr>
          <p:cNvGraphicFramePr/>
          <p:nvPr>
            <p:extLst>
              <p:ext uri="{D42A27DB-BD31-4B8C-83A1-F6EECF244321}">
                <p14:modId xmlns:p14="http://schemas.microsoft.com/office/powerpoint/2010/main" val="2849863662"/>
              </p:ext>
            </p:extLst>
          </p:nvPr>
        </p:nvGraphicFramePr>
        <p:xfrm>
          <a:off x="4949714" y="616688"/>
          <a:ext cx="7035458" cy="603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Up 8">
            <a:extLst>
              <a:ext uri="{FF2B5EF4-FFF2-40B4-BE49-F238E27FC236}">
                <a16:creationId xmlns:a16="http://schemas.microsoft.com/office/drawing/2014/main" id="{CBE234E5-B958-D33D-B75D-F122AE54BCF4}"/>
              </a:ext>
            </a:extLst>
          </p:cNvPr>
          <p:cNvSpPr/>
          <p:nvPr/>
        </p:nvSpPr>
        <p:spPr>
          <a:xfrm>
            <a:off x="6289964" y="3906982"/>
            <a:ext cx="290668" cy="1681018"/>
          </a:xfrm>
          <a:prstGeom prs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E415558C-06F2-EEF0-A275-BA609270553D}"/>
              </a:ext>
            </a:extLst>
          </p:cNvPr>
          <p:cNvSpPr txBox="1"/>
          <p:nvPr/>
        </p:nvSpPr>
        <p:spPr>
          <a:xfrm>
            <a:off x="4962732" y="3075842"/>
            <a:ext cx="2148251" cy="581891"/>
          </a:xfrm>
          <a:prstGeom prst="rect">
            <a:avLst/>
          </a:prstGeom>
          <a:noFill/>
        </p:spPr>
        <p:txBody>
          <a:bodyPr wrap="square" lIns="0" tIns="0" rIns="0" bIns="0" rtlCol="0">
            <a:noAutofit/>
          </a:bodyPr>
          <a:lstStyle/>
          <a:p>
            <a:pPr algn="ctr"/>
            <a:r>
              <a:rPr lang="en-US" sz="1600" b="1" i="1" dirty="0">
                <a:latin typeface="+mn-lt"/>
              </a:rPr>
              <a:t>Referral pathway- </a:t>
            </a:r>
          </a:p>
        </p:txBody>
      </p:sp>
      <p:pic>
        <p:nvPicPr>
          <p:cNvPr id="4" name="Graphic 3" descr="Danger with solid fill">
            <a:extLst>
              <a:ext uri="{FF2B5EF4-FFF2-40B4-BE49-F238E27FC236}">
                <a16:creationId xmlns:a16="http://schemas.microsoft.com/office/drawing/2014/main" id="{B82645EB-C400-3FC7-8677-D56AE32557E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8658" y="1102642"/>
            <a:ext cx="774106" cy="774106"/>
          </a:xfrm>
          <a:prstGeom prst="rect">
            <a:avLst/>
          </a:prstGeom>
          <a:solidFill>
            <a:srgbClr val="FF0000"/>
          </a:solidFill>
        </p:spPr>
      </p:pic>
      <p:sp>
        <p:nvSpPr>
          <p:cNvPr id="14" name="TextBox 13">
            <a:extLst>
              <a:ext uri="{FF2B5EF4-FFF2-40B4-BE49-F238E27FC236}">
                <a16:creationId xmlns:a16="http://schemas.microsoft.com/office/drawing/2014/main" id="{F54DC200-6365-D2E4-5DB9-0501A569D999}"/>
              </a:ext>
            </a:extLst>
          </p:cNvPr>
          <p:cNvSpPr txBox="1"/>
          <p:nvPr/>
        </p:nvSpPr>
        <p:spPr>
          <a:xfrm>
            <a:off x="1705059" y="-4476"/>
            <a:ext cx="8663599" cy="523220"/>
          </a:xfrm>
          <a:prstGeom prst="rect">
            <a:avLst/>
          </a:prstGeom>
          <a:solidFill>
            <a:schemeClr val="accent3">
              <a:lumMod val="40000"/>
              <a:lumOff val="60000"/>
            </a:schemeClr>
          </a:solidFill>
        </p:spPr>
        <p:txBody>
          <a:bodyPr wrap="square" rtlCol="0" anchor="ctr">
            <a:spAutoFit/>
          </a:bodyPr>
          <a:lstStyle/>
          <a:p>
            <a:pPr algn="ctr"/>
            <a:r>
              <a:rPr lang="en-US" sz="2800" b="1" dirty="0"/>
              <a:t>Danger signs and referral</a:t>
            </a:r>
          </a:p>
        </p:txBody>
      </p:sp>
    </p:spTree>
    <p:extLst>
      <p:ext uri="{BB962C8B-B14F-4D97-AF65-F5344CB8AC3E}">
        <p14:creationId xmlns:p14="http://schemas.microsoft.com/office/powerpoint/2010/main" val="409815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DCC5-8C99-B075-FA84-DBB77925C57E}"/>
            </a:ext>
          </a:extLst>
        </p:cNvPr>
        <p:cNvGrpSpPr/>
        <p:nvPr/>
      </p:nvGrpSpPr>
      <p:grpSpPr>
        <a:xfrm>
          <a:off x="0" y="0"/>
          <a:ext cx="0" cy="0"/>
          <a:chOff x="0" y="0"/>
          <a:chExt cx="0" cy="0"/>
        </a:xfrm>
      </p:grpSpPr>
      <p:sp>
        <p:nvSpPr>
          <p:cNvPr id="12" name="Rectangle 15">
            <a:extLst>
              <a:ext uri="{FF2B5EF4-FFF2-40B4-BE49-F238E27FC236}">
                <a16:creationId xmlns:a16="http://schemas.microsoft.com/office/drawing/2014/main" id="{61157D8E-6F37-7958-92DA-628FC8E000E2}"/>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 name="Rectangle 16">
            <a:extLst>
              <a:ext uri="{FF2B5EF4-FFF2-40B4-BE49-F238E27FC236}">
                <a16:creationId xmlns:a16="http://schemas.microsoft.com/office/drawing/2014/main" id="{7524B291-D2B5-C4C0-EBB7-2563D0E3FB4B}"/>
              </a:ext>
            </a:extLst>
          </p:cNvPr>
          <p:cNvSpPr>
            <a:spLocks noChangeArrowheads="1"/>
          </p:cNvSpPr>
          <p:nvPr/>
        </p:nvSpPr>
        <p:spPr bwMode="auto">
          <a:xfrm>
            <a:off x="0" y="3400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1" hangingPunct="1">
              <a:tabLst>
                <a:tab pos="2962275" algn="l"/>
              </a:tabLst>
            </a:pPr>
            <a:endParaRPr lang="en-US" sz="1000" b="1">
              <a:solidFill>
                <a:srgbClr val="FF0000"/>
              </a:solidFill>
              <a:ea typeface="Liberation Sans"/>
              <a:cs typeface="Arial" pitchFamily="34" charset="0"/>
            </a:endParaRPr>
          </a:p>
          <a:p>
            <a:pPr defTabSz="914400">
              <a:tabLst>
                <a:tab pos="2962275" algn="l"/>
              </a:tabLst>
            </a:pPr>
            <a:r>
              <a:rPr lang="en-US" sz="1000" b="1">
                <a:solidFill>
                  <a:srgbClr val="FF0000"/>
                </a:solidFill>
                <a:ea typeface="Liberation Sans"/>
                <a:cs typeface="Arial" pitchFamily="34" charset="0"/>
              </a:rPr>
              <a:t>   </a:t>
            </a:r>
            <a:endParaRPr lang="en-US" sz="1000">
              <a:solidFill>
                <a:prstClr val="black"/>
              </a:solidFill>
              <a:cs typeface="Arial" pitchFamily="34" charset="0"/>
            </a:endParaRPr>
          </a:p>
          <a:p>
            <a:pPr defTabSz="914400">
              <a:tabLst>
                <a:tab pos="2962275" algn="l"/>
              </a:tabLst>
            </a:pPr>
            <a:r>
              <a:rPr lang="en-US" sz="1000">
                <a:solidFill>
                  <a:prstClr val="black"/>
                </a:solidFill>
                <a:ea typeface="Liberation Sans"/>
                <a:cs typeface="Arial" pitchFamily="34" charset="0"/>
              </a:rPr>
              <a:t>   </a:t>
            </a:r>
            <a:endParaRPr lang="en-US" sz="1000">
              <a:solidFill>
                <a:prstClr val="black"/>
              </a:solidFill>
              <a:cs typeface="Arial" pitchFamily="34" charset="0"/>
            </a:endParaRPr>
          </a:p>
          <a:p>
            <a:pPr defTabSz="914400">
              <a:tabLst>
                <a:tab pos="2962275" algn="l"/>
              </a:tabLst>
            </a:pPr>
            <a:endParaRPr lang="en-US">
              <a:solidFill>
                <a:prstClr val="black"/>
              </a:solidFill>
              <a:cs typeface="Arial" pitchFamily="34" charset="0"/>
            </a:endParaRPr>
          </a:p>
        </p:txBody>
      </p:sp>
      <p:sp>
        <p:nvSpPr>
          <p:cNvPr id="4" name="TextBox 3">
            <a:extLst>
              <a:ext uri="{FF2B5EF4-FFF2-40B4-BE49-F238E27FC236}">
                <a16:creationId xmlns:a16="http://schemas.microsoft.com/office/drawing/2014/main" id="{D18D062D-E122-BA98-E0FD-7FB99CAA5EE2}"/>
              </a:ext>
            </a:extLst>
          </p:cNvPr>
          <p:cNvSpPr txBox="1"/>
          <p:nvPr/>
        </p:nvSpPr>
        <p:spPr>
          <a:xfrm>
            <a:off x="1498496" y="3252"/>
            <a:ext cx="8663599" cy="523220"/>
          </a:xfrm>
          <a:prstGeom prst="rect">
            <a:avLst/>
          </a:prstGeom>
          <a:solidFill>
            <a:schemeClr val="accent3">
              <a:lumMod val="40000"/>
              <a:lumOff val="60000"/>
            </a:schemeClr>
          </a:solidFill>
          <a:ln>
            <a:solidFill>
              <a:schemeClr val="accent6">
                <a:lumMod val="75000"/>
              </a:schemeClr>
            </a:solidFill>
          </a:ln>
        </p:spPr>
        <p:txBody>
          <a:bodyPr wrap="square" rtlCol="0" anchor="ctr">
            <a:spAutoFit/>
          </a:bodyPr>
          <a:lstStyle/>
          <a:p>
            <a:pPr algn="ctr"/>
            <a:r>
              <a:rPr lang="en-US" sz="2800" b="1" dirty="0">
                <a:solidFill>
                  <a:prstClr val="black"/>
                </a:solidFill>
              </a:rPr>
              <a:t>Quality care in Sickle cell patient management</a:t>
            </a:r>
          </a:p>
        </p:txBody>
      </p:sp>
      <p:sp>
        <p:nvSpPr>
          <p:cNvPr id="2" name="TextBox 1">
            <a:extLst>
              <a:ext uri="{FF2B5EF4-FFF2-40B4-BE49-F238E27FC236}">
                <a16:creationId xmlns:a16="http://schemas.microsoft.com/office/drawing/2014/main" id="{D7D1360E-0603-D15D-A252-D5363CF4056A}"/>
              </a:ext>
            </a:extLst>
          </p:cNvPr>
          <p:cNvSpPr txBox="1"/>
          <p:nvPr/>
        </p:nvSpPr>
        <p:spPr>
          <a:xfrm>
            <a:off x="1774840" y="698204"/>
            <a:ext cx="8387255" cy="369332"/>
          </a:xfrm>
          <a:prstGeom prst="rect">
            <a:avLst/>
          </a:prstGeom>
          <a:solidFill>
            <a:schemeClr val="accent2">
              <a:lumMod val="20000"/>
              <a:lumOff val="80000"/>
            </a:schemeClr>
          </a:solidFill>
          <a:ln>
            <a:solidFill>
              <a:schemeClr val="accent2">
                <a:lumMod val="60000"/>
                <a:lumOff val="40000"/>
              </a:schemeClr>
            </a:solidFill>
          </a:ln>
        </p:spPr>
        <p:txBody>
          <a:bodyPr wrap="square" rtlCol="0">
            <a:spAutoFit/>
          </a:bodyPr>
          <a:lstStyle/>
          <a:p>
            <a:pPr algn="ctr"/>
            <a:r>
              <a:rPr lang="en-US" b="1" dirty="0"/>
              <a:t>What is Quality care?: patient centric, safe, timely</a:t>
            </a:r>
            <a:r>
              <a:rPr lang="en-US" b="1"/>
              <a:t>, adequate care </a:t>
            </a:r>
            <a:endParaRPr lang="en-US" b="1" dirty="0"/>
          </a:p>
        </p:txBody>
      </p:sp>
      <p:sp>
        <p:nvSpPr>
          <p:cNvPr id="3" name="TextBox 2">
            <a:extLst>
              <a:ext uri="{FF2B5EF4-FFF2-40B4-BE49-F238E27FC236}">
                <a16:creationId xmlns:a16="http://schemas.microsoft.com/office/drawing/2014/main" id="{474F0F90-F211-4F5F-5808-DA1DDAA732E8}"/>
              </a:ext>
            </a:extLst>
          </p:cNvPr>
          <p:cNvSpPr txBox="1"/>
          <p:nvPr/>
        </p:nvSpPr>
        <p:spPr>
          <a:xfrm>
            <a:off x="299167" y="1520305"/>
            <a:ext cx="1280160" cy="365760"/>
          </a:xfrm>
          <a:prstGeom prst="rect">
            <a:avLst/>
          </a:prstGeom>
          <a:noFill/>
          <a:ln>
            <a:solidFill>
              <a:schemeClr val="tx2">
                <a:lumMod val="50000"/>
                <a:lumOff val="50000"/>
              </a:schemeClr>
            </a:solidFill>
          </a:ln>
        </p:spPr>
        <p:txBody>
          <a:bodyPr wrap="square" rtlCol="0">
            <a:spAutoFit/>
          </a:bodyPr>
          <a:lstStyle/>
          <a:p>
            <a:pPr algn="ctr"/>
            <a:r>
              <a:rPr lang="en-US" sz="1600" dirty="0"/>
              <a:t>Diagnostics</a:t>
            </a:r>
          </a:p>
        </p:txBody>
      </p:sp>
      <p:sp>
        <p:nvSpPr>
          <p:cNvPr id="5" name="TextBox 4">
            <a:extLst>
              <a:ext uri="{FF2B5EF4-FFF2-40B4-BE49-F238E27FC236}">
                <a16:creationId xmlns:a16="http://schemas.microsoft.com/office/drawing/2014/main" id="{31DDEEFE-ABFA-A0DB-615F-8445542D93EE}"/>
              </a:ext>
            </a:extLst>
          </p:cNvPr>
          <p:cNvSpPr txBox="1"/>
          <p:nvPr/>
        </p:nvSpPr>
        <p:spPr>
          <a:xfrm>
            <a:off x="299167" y="2568789"/>
            <a:ext cx="1280160" cy="365760"/>
          </a:xfrm>
          <a:prstGeom prst="rect">
            <a:avLst/>
          </a:prstGeom>
          <a:noFill/>
          <a:ln>
            <a:solidFill>
              <a:schemeClr val="tx2">
                <a:lumMod val="50000"/>
                <a:lumOff val="50000"/>
              </a:schemeClr>
            </a:solidFill>
          </a:ln>
        </p:spPr>
        <p:txBody>
          <a:bodyPr wrap="square" rtlCol="0">
            <a:spAutoFit/>
          </a:bodyPr>
          <a:lstStyle/>
          <a:p>
            <a:pPr algn="ctr"/>
            <a:r>
              <a:rPr lang="en-US" sz="1600" dirty="0"/>
              <a:t>Screening </a:t>
            </a:r>
          </a:p>
        </p:txBody>
      </p:sp>
      <p:sp>
        <p:nvSpPr>
          <p:cNvPr id="9" name="TextBox 8">
            <a:extLst>
              <a:ext uri="{FF2B5EF4-FFF2-40B4-BE49-F238E27FC236}">
                <a16:creationId xmlns:a16="http://schemas.microsoft.com/office/drawing/2014/main" id="{FEC28D57-6B9D-96CD-1D7E-7C8F8860EDC7}"/>
              </a:ext>
            </a:extLst>
          </p:cNvPr>
          <p:cNvSpPr txBox="1"/>
          <p:nvPr/>
        </p:nvSpPr>
        <p:spPr>
          <a:xfrm>
            <a:off x="299167" y="3580969"/>
            <a:ext cx="1334590" cy="338554"/>
          </a:xfrm>
          <a:prstGeom prst="rect">
            <a:avLst/>
          </a:prstGeom>
          <a:noFill/>
          <a:ln>
            <a:solidFill>
              <a:schemeClr val="tx2">
                <a:lumMod val="50000"/>
                <a:lumOff val="50000"/>
              </a:schemeClr>
            </a:solidFill>
          </a:ln>
        </p:spPr>
        <p:txBody>
          <a:bodyPr wrap="square" rtlCol="0">
            <a:spAutoFit/>
          </a:bodyPr>
          <a:lstStyle/>
          <a:p>
            <a:pPr algn="ctr"/>
            <a:r>
              <a:rPr lang="en-US" sz="1600" dirty="0"/>
              <a:t>Confirmation </a:t>
            </a:r>
          </a:p>
        </p:txBody>
      </p:sp>
      <p:sp>
        <p:nvSpPr>
          <p:cNvPr id="10" name="TextBox 9">
            <a:extLst>
              <a:ext uri="{FF2B5EF4-FFF2-40B4-BE49-F238E27FC236}">
                <a16:creationId xmlns:a16="http://schemas.microsoft.com/office/drawing/2014/main" id="{12CD0BCC-CDB4-0840-80D4-B07A69B41A39}"/>
              </a:ext>
            </a:extLst>
          </p:cNvPr>
          <p:cNvSpPr txBox="1"/>
          <p:nvPr/>
        </p:nvSpPr>
        <p:spPr>
          <a:xfrm>
            <a:off x="2165132" y="2203064"/>
            <a:ext cx="3803336" cy="1077218"/>
          </a:xfrm>
          <a:prstGeom prst="rect">
            <a:avLst/>
          </a:prstGeom>
          <a:noFill/>
          <a:ln>
            <a:solidFill>
              <a:schemeClr val="accent3">
                <a:lumMod val="60000"/>
                <a:lumOff val="40000"/>
              </a:schemeClr>
            </a:solidFill>
          </a:ln>
        </p:spPr>
        <p:txBody>
          <a:bodyPr wrap="square" rtlCol="0">
            <a:spAutoFit/>
          </a:bodyPr>
          <a:lstStyle/>
          <a:p>
            <a:pPr marL="285750" indent="-285750">
              <a:buFont typeface="Arial" pitchFamily="34" charset="0"/>
              <a:buChar char="•"/>
            </a:pPr>
            <a:r>
              <a:rPr lang="en-US" sz="1600" dirty="0"/>
              <a:t>100% Screening of target group including new borne and ANCs.</a:t>
            </a:r>
          </a:p>
          <a:p>
            <a:pPr marL="285750" indent="-285750">
              <a:buFont typeface="Arial" pitchFamily="34" charset="0"/>
              <a:buChar char="•"/>
            </a:pPr>
            <a:r>
              <a:rPr lang="en-US" sz="1600" dirty="0"/>
              <a:t>Solubility and point of care tests used  </a:t>
            </a:r>
          </a:p>
        </p:txBody>
      </p:sp>
      <p:sp>
        <p:nvSpPr>
          <p:cNvPr id="11" name="TextBox 10">
            <a:extLst>
              <a:ext uri="{FF2B5EF4-FFF2-40B4-BE49-F238E27FC236}">
                <a16:creationId xmlns:a16="http://schemas.microsoft.com/office/drawing/2014/main" id="{8E363F11-43B8-DAA3-BB8D-C751F75B23CC}"/>
              </a:ext>
            </a:extLst>
          </p:cNvPr>
          <p:cNvSpPr txBox="1"/>
          <p:nvPr/>
        </p:nvSpPr>
        <p:spPr>
          <a:xfrm>
            <a:off x="2165133" y="3474044"/>
            <a:ext cx="3803334" cy="584775"/>
          </a:xfrm>
          <a:prstGeom prst="rect">
            <a:avLst/>
          </a:prstGeom>
          <a:noFill/>
          <a:ln>
            <a:solidFill>
              <a:schemeClr val="accent3">
                <a:lumMod val="60000"/>
                <a:lumOff val="40000"/>
              </a:schemeClr>
            </a:solidFill>
          </a:ln>
        </p:spPr>
        <p:txBody>
          <a:bodyPr wrap="square" rtlCol="0">
            <a:spAutoFit/>
          </a:bodyPr>
          <a:lstStyle/>
          <a:p>
            <a:pPr marL="285750" indent="-285750">
              <a:buFont typeface="Arial" pitchFamily="34" charset="0"/>
              <a:buChar char="•"/>
            </a:pPr>
            <a:r>
              <a:rPr lang="en-US" sz="1600" dirty="0"/>
              <a:t>Confirmation for all positive cases by HPLC </a:t>
            </a:r>
          </a:p>
        </p:txBody>
      </p:sp>
      <p:sp>
        <p:nvSpPr>
          <p:cNvPr id="14" name="TextBox 13">
            <a:extLst>
              <a:ext uri="{FF2B5EF4-FFF2-40B4-BE49-F238E27FC236}">
                <a16:creationId xmlns:a16="http://schemas.microsoft.com/office/drawing/2014/main" id="{F9064B6F-E948-9A45-5918-AD2E640DF0CB}"/>
              </a:ext>
            </a:extLst>
          </p:cNvPr>
          <p:cNvSpPr txBox="1"/>
          <p:nvPr/>
        </p:nvSpPr>
        <p:spPr>
          <a:xfrm>
            <a:off x="2165131" y="1161847"/>
            <a:ext cx="3803336" cy="830997"/>
          </a:xfrm>
          <a:prstGeom prst="rect">
            <a:avLst/>
          </a:prstGeom>
          <a:noFill/>
          <a:ln>
            <a:solidFill>
              <a:schemeClr val="accent3">
                <a:lumMod val="60000"/>
                <a:lumOff val="40000"/>
              </a:schemeClr>
            </a:solidFill>
          </a:ln>
        </p:spPr>
        <p:txBody>
          <a:bodyPr wrap="square" rtlCol="0">
            <a:spAutoFit/>
          </a:bodyPr>
          <a:lstStyle/>
          <a:p>
            <a:pPr marL="285750" indent="-285750">
              <a:buFont typeface="Arial" pitchFamily="34" charset="0"/>
              <a:buChar char="•"/>
            </a:pPr>
            <a:r>
              <a:rPr lang="en-US" sz="1600" dirty="0"/>
              <a:t>Uninterrupted supply of validated tests kits, ICMR validated </a:t>
            </a:r>
            <a:r>
              <a:rPr lang="en-US" sz="1600" dirty="0" err="1"/>
              <a:t>PoC</a:t>
            </a:r>
            <a:r>
              <a:rPr lang="en-US" sz="1600" dirty="0"/>
              <a:t> test kits.</a:t>
            </a:r>
          </a:p>
        </p:txBody>
      </p:sp>
      <p:sp>
        <p:nvSpPr>
          <p:cNvPr id="8" name="TextBox 7">
            <a:extLst>
              <a:ext uri="{FF2B5EF4-FFF2-40B4-BE49-F238E27FC236}">
                <a16:creationId xmlns:a16="http://schemas.microsoft.com/office/drawing/2014/main" id="{5133882F-3523-701C-9C1B-DF225DD9DB19}"/>
              </a:ext>
            </a:extLst>
          </p:cNvPr>
          <p:cNvSpPr txBox="1"/>
          <p:nvPr/>
        </p:nvSpPr>
        <p:spPr>
          <a:xfrm>
            <a:off x="331825" y="4560754"/>
            <a:ext cx="1280160" cy="365760"/>
          </a:xfrm>
          <a:prstGeom prst="rect">
            <a:avLst/>
          </a:prstGeom>
          <a:noFill/>
          <a:ln>
            <a:solidFill>
              <a:schemeClr val="tx2">
                <a:lumMod val="50000"/>
                <a:lumOff val="50000"/>
              </a:schemeClr>
            </a:solidFill>
          </a:ln>
        </p:spPr>
        <p:txBody>
          <a:bodyPr wrap="square" rtlCol="0">
            <a:spAutoFit/>
          </a:bodyPr>
          <a:lstStyle/>
          <a:p>
            <a:pPr algn="ctr"/>
            <a:r>
              <a:rPr lang="en-US" sz="1600" dirty="0"/>
              <a:t>Treatment</a:t>
            </a:r>
          </a:p>
        </p:txBody>
      </p:sp>
      <p:sp>
        <p:nvSpPr>
          <p:cNvPr id="15" name="TextBox 14">
            <a:extLst>
              <a:ext uri="{FF2B5EF4-FFF2-40B4-BE49-F238E27FC236}">
                <a16:creationId xmlns:a16="http://schemas.microsoft.com/office/drawing/2014/main" id="{D4E1F5FF-FD41-BAE7-BA04-D3EA50C8C2EF}"/>
              </a:ext>
            </a:extLst>
          </p:cNvPr>
          <p:cNvSpPr txBox="1"/>
          <p:nvPr/>
        </p:nvSpPr>
        <p:spPr>
          <a:xfrm>
            <a:off x="2165133" y="4145603"/>
            <a:ext cx="3803334" cy="1323439"/>
          </a:xfrm>
          <a:prstGeom prst="rect">
            <a:avLst/>
          </a:prstGeom>
          <a:noFill/>
          <a:ln>
            <a:solidFill>
              <a:schemeClr val="accent3">
                <a:lumMod val="60000"/>
                <a:lumOff val="40000"/>
              </a:schemeClr>
            </a:solidFill>
          </a:ln>
        </p:spPr>
        <p:txBody>
          <a:bodyPr wrap="square" rtlCol="0">
            <a:spAutoFit/>
          </a:bodyPr>
          <a:lstStyle/>
          <a:p>
            <a:pPr marL="285750" indent="-285750">
              <a:buFont typeface="Arial" pitchFamily="34" charset="0"/>
              <a:buChar char="•"/>
            </a:pPr>
            <a:r>
              <a:rPr lang="en-US" sz="1600" dirty="0"/>
              <a:t>Uninterrupted medicine supply.</a:t>
            </a:r>
          </a:p>
          <a:p>
            <a:pPr marL="285750" indent="-285750">
              <a:buFont typeface="Arial" pitchFamily="34" charset="0"/>
              <a:buChar char="•"/>
            </a:pPr>
            <a:r>
              <a:rPr lang="en-US" sz="1600" dirty="0"/>
              <a:t>Availability of Hydroxyurea till PHC (syrup form for </a:t>
            </a:r>
            <a:r>
              <a:rPr lang="en-US" sz="1600" dirty="0" err="1"/>
              <a:t>paediatric</a:t>
            </a:r>
            <a:r>
              <a:rPr lang="en-US" sz="1600" dirty="0"/>
              <a:t> cases).</a:t>
            </a:r>
          </a:p>
          <a:p>
            <a:pPr marL="285750" indent="-285750">
              <a:buFont typeface="Arial" pitchFamily="34" charset="0"/>
              <a:buChar char="•"/>
            </a:pPr>
            <a:r>
              <a:rPr lang="en-US" sz="1600" dirty="0"/>
              <a:t>Separate ward for sickle cell patients at district level.</a:t>
            </a:r>
          </a:p>
        </p:txBody>
      </p:sp>
      <p:sp>
        <p:nvSpPr>
          <p:cNvPr id="16" name="TextBox 15">
            <a:extLst>
              <a:ext uri="{FF2B5EF4-FFF2-40B4-BE49-F238E27FC236}">
                <a16:creationId xmlns:a16="http://schemas.microsoft.com/office/drawing/2014/main" id="{631A8A81-3F7A-0BB9-29DB-D152AC79DED0}"/>
              </a:ext>
            </a:extLst>
          </p:cNvPr>
          <p:cNvSpPr txBox="1"/>
          <p:nvPr/>
        </p:nvSpPr>
        <p:spPr>
          <a:xfrm>
            <a:off x="320939" y="5726276"/>
            <a:ext cx="1280160" cy="584775"/>
          </a:xfrm>
          <a:prstGeom prst="rect">
            <a:avLst/>
          </a:prstGeom>
          <a:noFill/>
          <a:ln>
            <a:solidFill>
              <a:schemeClr val="tx2">
                <a:lumMod val="50000"/>
                <a:lumOff val="50000"/>
              </a:schemeClr>
            </a:solidFill>
          </a:ln>
        </p:spPr>
        <p:txBody>
          <a:bodyPr wrap="square" rtlCol="0">
            <a:spAutoFit/>
          </a:bodyPr>
          <a:lstStyle/>
          <a:p>
            <a:pPr algn="ctr"/>
            <a:r>
              <a:rPr lang="en-US" sz="1600" dirty="0"/>
              <a:t>Referral </a:t>
            </a:r>
          </a:p>
          <a:p>
            <a:pPr algn="ctr"/>
            <a:r>
              <a:rPr lang="en-US" sz="1600" dirty="0"/>
              <a:t>services </a:t>
            </a:r>
          </a:p>
        </p:txBody>
      </p:sp>
      <p:sp>
        <p:nvSpPr>
          <p:cNvPr id="17" name="TextBox 16">
            <a:extLst>
              <a:ext uri="{FF2B5EF4-FFF2-40B4-BE49-F238E27FC236}">
                <a16:creationId xmlns:a16="http://schemas.microsoft.com/office/drawing/2014/main" id="{8D87EE2A-72A6-1B5D-4D59-7C9F4FDCCDE7}"/>
              </a:ext>
            </a:extLst>
          </p:cNvPr>
          <p:cNvSpPr txBox="1"/>
          <p:nvPr/>
        </p:nvSpPr>
        <p:spPr>
          <a:xfrm>
            <a:off x="2165133" y="5557022"/>
            <a:ext cx="3803334" cy="830997"/>
          </a:xfrm>
          <a:prstGeom prst="rect">
            <a:avLst/>
          </a:prstGeom>
          <a:noFill/>
          <a:ln>
            <a:solidFill>
              <a:schemeClr val="accent3">
                <a:lumMod val="60000"/>
                <a:lumOff val="40000"/>
              </a:schemeClr>
            </a:solidFill>
          </a:ln>
        </p:spPr>
        <p:txBody>
          <a:bodyPr wrap="square" rtlCol="0">
            <a:spAutoFit/>
          </a:bodyPr>
          <a:lstStyle/>
          <a:p>
            <a:pPr marL="285750" indent="-285750">
              <a:buFont typeface="Arial" pitchFamily="34" charset="0"/>
              <a:buChar char="•"/>
            </a:pPr>
            <a:r>
              <a:rPr lang="en-US" sz="1600" dirty="0"/>
              <a:t>Timely referral of complicated cases to higher </a:t>
            </a:r>
            <a:r>
              <a:rPr lang="en-US" sz="1600" dirty="0" err="1"/>
              <a:t>centres</a:t>
            </a:r>
            <a:r>
              <a:rPr lang="en-US" sz="1600" dirty="0"/>
              <a:t>.</a:t>
            </a:r>
          </a:p>
          <a:p>
            <a:pPr marL="285750" indent="-285750">
              <a:buFont typeface="Arial" pitchFamily="34" charset="0"/>
              <a:buChar char="•"/>
            </a:pPr>
            <a:r>
              <a:rPr lang="en-US" sz="1600" dirty="0"/>
              <a:t>Linkages with Centre of Excellence</a:t>
            </a:r>
          </a:p>
        </p:txBody>
      </p:sp>
      <p:cxnSp>
        <p:nvCxnSpPr>
          <p:cNvPr id="19" name="Straight Connector 18">
            <a:extLst>
              <a:ext uri="{FF2B5EF4-FFF2-40B4-BE49-F238E27FC236}">
                <a16:creationId xmlns:a16="http://schemas.microsoft.com/office/drawing/2014/main" id="{951FC0C7-E2BE-26FC-203A-5C2C234E50E6}"/>
              </a:ext>
            </a:extLst>
          </p:cNvPr>
          <p:cNvCxnSpPr/>
          <p:nvPr/>
        </p:nvCxnSpPr>
        <p:spPr>
          <a:xfrm>
            <a:off x="6180085" y="1067536"/>
            <a:ext cx="0" cy="5490125"/>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BED54B08-081E-0EEF-9466-72536602968B}"/>
              </a:ext>
            </a:extLst>
          </p:cNvPr>
          <p:cNvSpPr txBox="1"/>
          <p:nvPr/>
        </p:nvSpPr>
        <p:spPr>
          <a:xfrm>
            <a:off x="6289698" y="1361537"/>
            <a:ext cx="1371600" cy="584775"/>
          </a:xfrm>
          <a:prstGeom prst="rect">
            <a:avLst/>
          </a:prstGeom>
          <a:noFill/>
          <a:ln>
            <a:solidFill>
              <a:schemeClr val="tx2">
                <a:lumMod val="50000"/>
                <a:lumOff val="50000"/>
              </a:schemeClr>
            </a:solidFill>
          </a:ln>
        </p:spPr>
        <p:txBody>
          <a:bodyPr wrap="square" rtlCol="0">
            <a:spAutoFit/>
          </a:bodyPr>
          <a:lstStyle/>
          <a:p>
            <a:pPr algn="ctr"/>
            <a:r>
              <a:rPr lang="en-US" sz="1600" dirty="0"/>
              <a:t>Blood Transfusion</a:t>
            </a:r>
          </a:p>
        </p:txBody>
      </p:sp>
      <p:sp>
        <p:nvSpPr>
          <p:cNvPr id="21" name="TextBox 20">
            <a:extLst>
              <a:ext uri="{FF2B5EF4-FFF2-40B4-BE49-F238E27FC236}">
                <a16:creationId xmlns:a16="http://schemas.microsoft.com/office/drawing/2014/main" id="{F1BB30F8-2A6F-696E-B9FC-BB6A5CFE7BE7}"/>
              </a:ext>
            </a:extLst>
          </p:cNvPr>
          <p:cNvSpPr txBox="1"/>
          <p:nvPr/>
        </p:nvSpPr>
        <p:spPr>
          <a:xfrm>
            <a:off x="8222471" y="1223037"/>
            <a:ext cx="3749040" cy="830997"/>
          </a:xfrm>
          <a:prstGeom prst="rect">
            <a:avLst/>
          </a:prstGeom>
          <a:noFill/>
          <a:ln>
            <a:solidFill>
              <a:schemeClr val="accent6">
                <a:lumMod val="60000"/>
                <a:lumOff val="40000"/>
              </a:schemeClr>
            </a:solidFill>
          </a:ln>
        </p:spPr>
        <p:txBody>
          <a:bodyPr wrap="square" rtlCol="0">
            <a:spAutoFit/>
          </a:bodyPr>
          <a:lstStyle/>
          <a:p>
            <a:pPr marL="285750" indent="-285750">
              <a:buFont typeface="Arial" pitchFamily="34" charset="0"/>
              <a:buChar char="•"/>
            </a:pPr>
            <a:r>
              <a:rPr lang="en-US" sz="1600" dirty="0"/>
              <a:t>Availability of adequate and safe  blood and blood components preferably NAT tested in districts.</a:t>
            </a:r>
          </a:p>
        </p:txBody>
      </p:sp>
      <p:sp>
        <p:nvSpPr>
          <p:cNvPr id="22" name="TextBox 21">
            <a:extLst>
              <a:ext uri="{FF2B5EF4-FFF2-40B4-BE49-F238E27FC236}">
                <a16:creationId xmlns:a16="http://schemas.microsoft.com/office/drawing/2014/main" id="{94C48274-5589-A8BB-075A-6D1070D8C803}"/>
              </a:ext>
            </a:extLst>
          </p:cNvPr>
          <p:cNvSpPr txBox="1"/>
          <p:nvPr/>
        </p:nvSpPr>
        <p:spPr>
          <a:xfrm>
            <a:off x="6289698" y="2511964"/>
            <a:ext cx="1371600" cy="584775"/>
          </a:xfrm>
          <a:prstGeom prst="rect">
            <a:avLst/>
          </a:prstGeom>
          <a:noFill/>
          <a:ln>
            <a:solidFill>
              <a:schemeClr val="tx2">
                <a:lumMod val="50000"/>
                <a:lumOff val="50000"/>
              </a:schemeClr>
            </a:solidFill>
          </a:ln>
        </p:spPr>
        <p:txBody>
          <a:bodyPr wrap="square" rtlCol="0">
            <a:spAutoFit/>
          </a:bodyPr>
          <a:lstStyle/>
          <a:p>
            <a:pPr algn="ctr"/>
            <a:r>
              <a:rPr lang="en-US" sz="1600" dirty="0"/>
              <a:t>Counseling services </a:t>
            </a:r>
          </a:p>
        </p:txBody>
      </p:sp>
      <p:sp>
        <p:nvSpPr>
          <p:cNvPr id="23" name="TextBox 22">
            <a:extLst>
              <a:ext uri="{FF2B5EF4-FFF2-40B4-BE49-F238E27FC236}">
                <a16:creationId xmlns:a16="http://schemas.microsoft.com/office/drawing/2014/main" id="{CC541C07-B260-7C44-8D30-6EEA68652A50}"/>
              </a:ext>
            </a:extLst>
          </p:cNvPr>
          <p:cNvSpPr txBox="1"/>
          <p:nvPr/>
        </p:nvSpPr>
        <p:spPr>
          <a:xfrm>
            <a:off x="8222471" y="2349796"/>
            <a:ext cx="3749040" cy="830997"/>
          </a:xfrm>
          <a:prstGeom prst="rect">
            <a:avLst/>
          </a:prstGeom>
          <a:noFill/>
          <a:ln>
            <a:solidFill>
              <a:schemeClr val="accent6">
                <a:lumMod val="60000"/>
                <a:lumOff val="40000"/>
              </a:schemeClr>
            </a:solidFill>
          </a:ln>
        </p:spPr>
        <p:txBody>
          <a:bodyPr wrap="square" rtlCol="0">
            <a:spAutoFit/>
          </a:bodyPr>
          <a:lstStyle/>
          <a:p>
            <a:pPr marL="285750" indent="-285750">
              <a:buFont typeface="Arial" pitchFamily="34" charset="0"/>
              <a:buChar char="•"/>
            </a:pPr>
            <a:r>
              <a:rPr lang="en-US" sz="1600" dirty="0"/>
              <a:t>Pre- marital, pre-conception, pre-natal and ANC counseling services at healthcare facility level </a:t>
            </a:r>
          </a:p>
        </p:txBody>
      </p:sp>
      <p:sp>
        <p:nvSpPr>
          <p:cNvPr id="24" name="TextBox 23">
            <a:extLst>
              <a:ext uri="{FF2B5EF4-FFF2-40B4-BE49-F238E27FC236}">
                <a16:creationId xmlns:a16="http://schemas.microsoft.com/office/drawing/2014/main" id="{F3BA4C77-4DC0-4F55-14F9-2B3905A7FF54}"/>
              </a:ext>
            </a:extLst>
          </p:cNvPr>
          <p:cNvSpPr txBox="1"/>
          <p:nvPr/>
        </p:nvSpPr>
        <p:spPr>
          <a:xfrm>
            <a:off x="6273702" y="3917415"/>
            <a:ext cx="1371600" cy="323165"/>
          </a:xfrm>
          <a:prstGeom prst="rect">
            <a:avLst/>
          </a:prstGeom>
          <a:noFill/>
          <a:ln>
            <a:solidFill>
              <a:schemeClr val="tx2">
                <a:lumMod val="50000"/>
                <a:lumOff val="50000"/>
              </a:schemeClr>
            </a:solidFill>
          </a:ln>
        </p:spPr>
        <p:txBody>
          <a:bodyPr wrap="square" rtlCol="0">
            <a:spAutoFit/>
          </a:bodyPr>
          <a:lstStyle/>
          <a:p>
            <a:pPr algn="ctr"/>
            <a:r>
              <a:rPr lang="en-US" sz="1500" dirty="0"/>
              <a:t>Immunization</a:t>
            </a:r>
          </a:p>
        </p:txBody>
      </p:sp>
      <p:sp>
        <p:nvSpPr>
          <p:cNvPr id="25" name="TextBox 24">
            <a:extLst>
              <a:ext uri="{FF2B5EF4-FFF2-40B4-BE49-F238E27FC236}">
                <a16:creationId xmlns:a16="http://schemas.microsoft.com/office/drawing/2014/main" id="{C9E096BB-930E-9EF0-17E4-875FACB64DEC}"/>
              </a:ext>
            </a:extLst>
          </p:cNvPr>
          <p:cNvSpPr txBox="1"/>
          <p:nvPr/>
        </p:nvSpPr>
        <p:spPr>
          <a:xfrm>
            <a:off x="8222471" y="3635902"/>
            <a:ext cx="3749040" cy="830997"/>
          </a:xfrm>
          <a:prstGeom prst="rect">
            <a:avLst/>
          </a:prstGeom>
          <a:noFill/>
          <a:ln>
            <a:solidFill>
              <a:schemeClr val="accent6">
                <a:lumMod val="60000"/>
                <a:lumOff val="40000"/>
              </a:schemeClr>
            </a:solidFill>
          </a:ln>
        </p:spPr>
        <p:txBody>
          <a:bodyPr wrap="square" rtlCol="0">
            <a:spAutoFit/>
          </a:bodyPr>
          <a:lstStyle/>
          <a:p>
            <a:pPr marL="285750" indent="-285750">
              <a:buFont typeface="Arial" pitchFamily="34" charset="0"/>
              <a:buChar char="•"/>
            </a:pPr>
            <a:r>
              <a:rPr lang="en-US" sz="1600" dirty="0"/>
              <a:t>Adult immunization for pneumococcal and meningococcal vaccine </a:t>
            </a:r>
          </a:p>
        </p:txBody>
      </p:sp>
      <p:sp>
        <p:nvSpPr>
          <p:cNvPr id="26" name="TextBox 25">
            <a:extLst>
              <a:ext uri="{FF2B5EF4-FFF2-40B4-BE49-F238E27FC236}">
                <a16:creationId xmlns:a16="http://schemas.microsoft.com/office/drawing/2014/main" id="{4960A8C7-1556-991F-CBBE-7D36E0902938}"/>
              </a:ext>
            </a:extLst>
          </p:cNvPr>
          <p:cNvSpPr txBox="1"/>
          <p:nvPr/>
        </p:nvSpPr>
        <p:spPr>
          <a:xfrm>
            <a:off x="6289698" y="4977375"/>
            <a:ext cx="1371600" cy="338554"/>
          </a:xfrm>
          <a:prstGeom prst="rect">
            <a:avLst/>
          </a:prstGeom>
          <a:noFill/>
          <a:ln>
            <a:solidFill>
              <a:schemeClr val="tx2">
                <a:lumMod val="50000"/>
                <a:lumOff val="50000"/>
              </a:schemeClr>
            </a:solidFill>
          </a:ln>
        </p:spPr>
        <p:txBody>
          <a:bodyPr wrap="square" rtlCol="0">
            <a:spAutoFit/>
          </a:bodyPr>
          <a:lstStyle/>
          <a:p>
            <a:pPr algn="ctr"/>
            <a:r>
              <a:rPr lang="en-US" sz="1600" dirty="0"/>
              <a:t>Death </a:t>
            </a:r>
          </a:p>
        </p:txBody>
      </p:sp>
      <p:sp>
        <p:nvSpPr>
          <p:cNvPr id="27" name="TextBox 26">
            <a:extLst>
              <a:ext uri="{FF2B5EF4-FFF2-40B4-BE49-F238E27FC236}">
                <a16:creationId xmlns:a16="http://schemas.microsoft.com/office/drawing/2014/main" id="{CFCAC603-D7FE-FA64-2C8D-18D1AA2A2CB5}"/>
              </a:ext>
            </a:extLst>
          </p:cNvPr>
          <p:cNvSpPr txBox="1"/>
          <p:nvPr/>
        </p:nvSpPr>
        <p:spPr>
          <a:xfrm>
            <a:off x="8222471" y="4677108"/>
            <a:ext cx="3749040" cy="830997"/>
          </a:xfrm>
          <a:prstGeom prst="rect">
            <a:avLst/>
          </a:prstGeom>
          <a:noFill/>
          <a:ln>
            <a:solidFill>
              <a:schemeClr val="accent6">
                <a:lumMod val="60000"/>
                <a:lumOff val="40000"/>
              </a:schemeClr>
            </a:solidFill>
          </a:ln>
        </p:spPr>
        <p:txBody>
          <a:bodyPr wrap="square" rtlCol="0">
            <a:spAutoFit/>
          </a:bodyPr>
          <a:lstStyle/>
          <a:p>
            <a:pPr marL="285750" indent="-285750">
              <a:buFont typeface="Arial" pitchFamily="34" charset="0"/>
              <a:buChar char="•"/>
            </a:pPr>
            <a:r>
              <a:rPr lang="en-US" sz="1600" dirty="0"/>
              <a:t>Death audit for sickle cell disease deaths should be carried out.</a:t>
            </a:r>
          </a:p>
        </p:txBody>
      </p:sp>
      <p:sp>
        <p:nvSpPr>
          <p:cNvPr id="28" name="TextBox 27">
            <a:extLst>
              <a:ext uri="{FF2B5EF4-FFF2-40B4-BE49-F238E27FC236}">
                <a16:creationId xmlns:a16="http://schemas.microsoft.com/office/drawing/2014/main" id="{5CBCF0F0-415E-A6E0-ED5A-17A0D0F95803}"/>
              </a:ext>
            </a:extLst>
          </p:cNvPr>
          <p:cNvSpPr txBox="1"/>
          <p:nvPr/>
        </p:nvSpPr>
        <p:spPr>
          <a:xfrm>
            <a:off x="6289698" y="5892167"/>
            <a:ext cx="1371600" cy="584775"/>
          </a:xfrm>
          <a:prstGeom prst="rect">
            <a:avLst/>
          </a:prstGeom>
          <a:noFill/>
          <a:ln>
            <a:solidFill>
              <a:schemeClr val="tx2">
                <a:lumMod val="50000"/>
                <a:lumOff val="50000"/>
              </a:schemeClr>
            </a:solidFill>
          </a:ln>
        </p:spPr>
        <p:txBody>
          <a:bodyPr wrap="square" rtlCol="0">
            <a:spAutoFit/>
          </a:bodyPr>
          <a:lstStyle/>
          <a:p>
            <a:pPr algn="ctr"/>
            <a:r>
              <a:rPr lang="en-US" sz="1600" dirty="0"/>
              <a:t>Data analysis</a:t>
            </a:r>
          </a:p>
        </p:txBody>
      </p:sp>
      <p:sp>
        <p:nvSpPr>
          <p:cNvPr id="29" name="TextBox 28">
            <a:extLst>
              <a:ext uri="{FF2B5EF4-FFF2-40B4-BE49-F238E27FC236}">
                <a16:creationId xmlns:a16="http://schemas.microsoft.com/office/drawing/2014/main" id="{7E0351FF-C8EF-7791-96C0-8FC4B0E27458}"/>
              </a:ext>
            </a:extLst>
          </p:cNvPr>
          <p:cNvSpPr txBox="1"/>
          <p:nvPr/>
        </p:nvSpPr>
        <p:spPr>
          <a:xfrm>
            <a:off x="8222471" y="5653828"/>
            <a:ext cx="3749040" cy="1077218"/>
          </a:xfrm>
          <a:prstGeom prst="rect">
            <a:avLst/>
          </a:prstGeom>
          <a:noFill/>
          <a:ln>
            <a:solidFill>
              <a:schemeClr val="accent6">
                <a:lumMod val="60000"/>
                <a:lumOff val="40000"/>
              </a:schemeClr>
            </a:solidFill>
          </a:ln>
        </p:spPr>
        <p:txBody>
          <a:bodyPr wrap="square" rtlCol="0">
            <a:spAutoFit/>
          </a:bodyPr>
          <a:lstStyle/>
          <a:p>
            <a:pPr marL="285750" indent="-285750">
              <a:buFont typeface="Arial" pitchFamily="34" charset="0"/>
              <a:buChar char="•"/>
            </a:pPr>
            <a:r>
              <a:rPr lang="en-US" sz="1600" dirty="0"/>
              <a:t>Availability of all data points in one portal helping in data analysis. </a:t>
            </a:r>
            <a:r>
              <a:rPr lang="en-US" sz="1600" dirty="0" err="1"/>
              <a:t>eg</a:t>
            </a:r>
            <a:r>
              <a:rPr lang="en-US" sz="1600" dirty="0"/>
              <a:t>. ANCs, infants, children etc.</a:t>
            </a:r>
          </a:p>
        </p:txBody>
      </p:sp>
      <p:sp>
        <p:nvSpPr>
          <p:cNvPr id="30" name="Right Arrow 29">
            <a:extLst>
              <a:ext uri="{FF2B5EF4-FFF2-40B4-BE49-F238E27FC236}">
                <a16:creationId xmlns:a16="http://schemas.microsoft.com/office/drawing/2014/main" id="{7CC1D4CF-A266-B92E-DEF7-B275716FE82F}"/>
              </a:ext>
            </a:extLst>
          </p:cNvPr>
          <p:cNvSpPr/>
          <p:nvPr/>
        </p:nvSpPr>
        <p:spPr>
          <a:xfrm>
            <a:off x="1618593" y="1592602"/>
            <a:ext cx="548640" cy="18288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98F1815B-6FB7-3BAD-F54E-F6E684C1A5EA}"/>
              </a:ext>
            </a:extLst>
          </p:cNvPr>
          <p:cNvSpPr/>
          <p:nvPr/>
        </p:nvSpPr>
        <p:spPr>
          <a:xfrm>
            <a:off x="1596093" y="2625939"/>
            <a:ext cx="548640" cy="18288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a:extLst>
              <a:ext uri="{FF2B5EF4-FFF2-40B4-BE49-F238E27FC236}">
                <a16:creationId xmlns:a16="http://schemas.microsoft.com/office/drawing/2014/main" id="{3F107AFC-B91A-570E-AB7F-855C901B12A0}"/>
              </a:ext>
            </a:extLst>
          </p:cNvPr>
          <p:cNvSpPr/>
          <p:nvPr/>
        </p:nvSpPr>
        <p:spPr>
          <a:xfrm>
            <a:off x="1627599" y="3665104"/>
            <a:ext cx="548640" cy="18288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extLst>
              <a:ext uri="{FF2B5EF4-FFF2-40B4-BE49-F238E27FC236}">
                <a16:creationId xmlns:a16="http://schemas.microsoft.com/office/drawing/2014/main" id="{DB659C06-9D4D-CBCA-5B22-9C869010A0BB}"/>
              </a:ext>
            </a:extLst>
          </p:cNvPr>
          <p:cNvSpPr/>
          <p:nvPr/>
        </p:nvSpPr>
        <p:spPr>
          <a:xfrm>
            <a:off x="1618593" y="4623814"/>
            <a:ext cx="548640" cy="18288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13AA7A1E-9C50-A4E7-8A2D-FB9D688B5C3A}"/>
              </a:ext>
            </a:extLst>
          </p:cNvPr>
          <p:cNvSpPr/>
          <p:nvPr/>
        </p:nvSpPr>
        <p:spPr>
          <a:xfrm>
            <a:off x="1618593" y="5892167"/>
            <a:ext cx="548640" cy="18288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a16="http://schemas.microsoft.com/office/drawing/2014/main" id="{15CFE00E-EA26-9B49-C43F-09BD0E27FCE1}"/>
              </a:ext>
            </a:extLst>
          </p:cNvPr>
          <p:cNvSpPr/>
          <p:nvPr/>
        </p:nvSpPr>
        <p:spPr>
          <a:xfrm>
            <a:off x="7667303" y="1592603"/>
            <a:ext cx="548640" cy="18288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7462C9FA-2E5D-2F1B-020D-31352A47B498}"/>
              </a:ext>
            </a:extLst>
          </p:cNvPr>
          <p:cNvSpPr/>
          <p:nvPr/>
        </p:nvSpPr>
        <p:spPr>
          <a:xfrm>
            <a:off x="7667303" y="2684097"/>
            <a:ext cx="548640" cy="18288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38810B7A-766B-5BC2-0D64-9C644B67AB7C}"/>
              </a:ext>
            </a:extLst>
          </p:cNvPr>
          <p:cNvSpPr/>
          <p:nvPr/>
        </p:nvSpPr>
        <p:spPr>
          <a:xfrm>
            <a:off x="7667303" y="3953650"/>
            <a:ext cx="548640" cy="18288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a:extLst>
              <a:ext uri="{FF2B5EF4-FFF2-40B4-BE49-F238E27FC236}">
                <a16:creationId xmlns:a16="http://schemas.microsoft.com/office/drawing/2014/main" id="{03A0A470-7B41-ADC9-6150-16FC56896C84}"/>
              </a:ext>
            </a:extLst>
          </p:cNvPr>
          <p:cNvSpPr/>
          <p:nvPr/>
        </p:nvSpPr>
        <p:spPr>
          <a:xfrm>
            <a:off x="7667303" y="5039723"/>
            <a:ext cx="548640" cy="18288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a:extLst>
              <a:ext uri="{FF2B5EF4-FFF2-40B4-BE49-F238E27FC236}">
                <a16:creationId xmlns:a16="http://schemas.microsoft.com/office/drawing/2014/main" id="{6EC8E579-5EBB-420D-A421-EAA429E2D2C9}"/>
              </a:ext>
            </a:extLst>
          </p:cNvPr>
          <p:cNvSpPr/>
          <p:nvPr/>
        </p:nvSpPr>
        <p:spPr>
          <a:xfrm>
            <a:off x="7667303" y="6144583"/>
            <a:ext cx="548640" cy="18288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65499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6"/>
          <p:cNvSpPr>
            <a:spLocks noChangeArrowheads="1"/>
          </p:cNvSpPr>
          <p:nvPr/>
        </p:nvSpPr>
        <p:spPr bwMode="auto">
          <a:xfrm>
            <a:off x="0" y="3400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62275" algn="l"/>
              </a:tabLst>
            </a:pPr>
            <a:endParaRPr kumimoji="0" lang="en-US" sz="1000" b="1" i="0" u="none" strike="noStrike" cap="none" normalizeH="0" baseline="0">
              <a:ln>
                <a:noFill/>
              </a:ln>
              <a:solidFill>
                <a:srgbClr val="FF0000"/>
              </a:solidFill>
              <a:effectLst/>
              <a:latin typeface="Arial" pitchFamily="34" charset="0"/>
              <a:ea typeface="Liberatio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r>
              <a:rPr kumimoji="0" lang="en-US" sz="1000" b="1" i="0" u="none" strike="noStrike" cap="none" normalizeH="0" baseline="0">
                <a:ln>
                  <a:noFill/>
                </a:ln>
                <a:solidFill>
                  <a:srgbClr val="FF0000"/>
                </a:solidFill>
                <a:effectLst/>
                <a:latin typeface="Arial" pitchFamily="34" charset="0"/>
                <a:ea typeface="Liberation Sans"/>
                <a:cs typeface="Arial" pitchFamily="34" charset="0"/>
              </a:rPr>
              <a:t>   </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r>
              <a:rPr kumimoji="0" lang="en-US" sz="1000" b="0" i="0" u="none" strike="noStrike" cap="none" normalizeH="0" baseline="0">
                <a:ln>
                  <a:noFill/>
                </a:ln>
                <a:solidFill>
                  <a:schemeClr val="tx1"/>
                </a:solidFill>
                <a:effectLst/>
                <a:latin typeface="Arial" pitchFamily="34" charset="0"/>
                <a:ea typeface="Liberation Sans"/>
                <a:cs typeface="Arial" pitchFamily="34" charset="0"/>
              </a:rPr>
              <a:t>   </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id="{F54DC200-6365-D2E4-5DB9-0501A569D999}"/>
              </a:ext>
            </a:extLst>
          </p:cNvPr>
          <p:cNvSpPr txBox="1"/>
          <p:nvPr/>
        </p:nvSpPr>
        <p:spPr>
          <a:xfrm>
            <a:off x="1498496" y="3252"/>
            <a:ext cx="8663599" cy="523220"/>
          </a:xfrm>
          <a:prstGeom prst="rect">
            <a:avLst/>
          </a:prstGeom>
          <a:solidFill>
            <a:schemeClr val="accent3">
              <a:lumMod val="40000"/>
              <a:lumOff val="60000"/>
            </a:schemeClr>
          </a:solidFill>
        </p:spPr>
        <p:txBody>
          <a:bodyPr wrap="square" rtlCol="0" anchor="ctr">
            <a:spAutoFit/>
          </a:bodyPr>
          <a:lstStyle/>
          <a:p>
            <a:pPr algn="ctr"/>
            <a:r>
              <a:rPr lang="en-US" sz="2800" b="1" dirty="0"/>
              <a:t>Capacity building of healthcare staff</a:t>
            </a:r>
          </a:p>
        </p:txBody>
      </p:sp>
      <p:sp>
        <p:nvSpPr>
          <p:cNvPr id="7" name="Rectangle 6">
            <a:extLst>
              <a:ext uri="{FF2B5EF4-FFF2-40B4-BE49-F238E27FC236}">
                <a16:creationId xmlns:a16="http://schemas.microsoft.com/office/drawing/2014/main" id="{B6179F30-1EDF-901E-E7E3-CC651AF75BF3}"/>
              </a:ext>
            </a:extLst>
          </p:cNvPr>
          <p:cNvSpPr/>
          <p:nvPr/>
        </p:nvSpPr>
        <p:spPr>
          <a:xfrm>
            <a:off x="818866" y="963575"/>
            <a:ext cx="10590662" cy="4873700"/>
          </a:xfrm>
          <a:prstGeom prst="rect">
            <a:avLst/>
          </a:prstGeom>
        </p:spPr>
        <p:txBody>
          <a:bodyPr/>
          <a:lstStyle/>
          <a:p>
            <a:pPr marL="342900" lvl="0" indent="-342900">
              <a:spcBef>
                <a:spcPts val="600"/>
              </a:spcBef>
              <a:spcAft>
                <a:spcPts val="1200"/>
              </a:spcAft>
              <a:buFont typeface="+mj-lt"/>
              <a:buAutoNum type="arabicPeriod"/>
            </a:pPr>
            <a:r>
              <a:rPr lang="en-US" dirty="0"/>
              <a:t>Training of </a:t>
            </a:r>
            <a:r>
              <a:rPr lang="en-US" b="1" dirty="0"/>
              <a:t>medical officers </a:t>
            </a:r>
            <a:r>
              <a:rPr lang="en-US" dirty="0"/>
              <a:t>in programmatic guidelines and hydroxyurea protocol have been conducted .</a:t>
            </a:r>
          </a:p>
          <a:p>
            <a:pPr marL="342900" lvl="0" indent="-342900">
              <a:spcBef>
                <a:spcPts val="600"/>
              </a:spcBef>
              <a:spcAft>
                <a:spcPts val="1200"/>
              </a:spcAft>
              <a:buFont typeface="+mj-lt"/>
              <a:buAutoNum type="arabicPeriod"/>
            </a:pPr>
            <a:r>
              <a:rPr lang="en-US" b="1" dirty="0"/>
              <a:t>Cascading training </a:t>
            </a:r>
            <a:r>
              <a:rPr lang="en-US" dirty="0"/>
              <a:t>for the same for CHOs, ANMs, ASHAs, MPWs have also been done in few districts.</a:t>
            </a:r>
          </a:p>
          <a:p>
            <a:pPr marL="342900" lvl="0" indent="-342900">
              <a:spcBef>
                <a:spcPts val="600"/>
              </a:spcBef>
              <a:spcAft>
                <a:spcPts val="1200"/>
              </a:spcAft>
              <a:buFont typeface="+mj-lt"/>
              <a:buAutoNum type="arabicPeriod"/>
            </a:pPr>
            <a:r>
              <a:rPr lang="en-US" b="1" dirty="0"/>
              <a:t>Webina</a:t>
            </a:r>
            <a:r>
              <a:rPr lang="en-US" dirty="0"/>
              <a:t>r for sickle cell disease management by SHSRC was conducted by subject experts for medical officers of the state</a:t>
            </a:r>
          </a:p>
          <a:p>
            <a:pPr marL="342900" lvl="0" indent="-342900">
              <a:spcBef>
                <a:spcPts val="600"/>
              </a:spcBef>
              <a:spcAft>
                <a:spcPts val="1200"/>
              </a:spcAft>
              <a:buFont typeface="+mj-lt"/>
              <a:buAutoNum type="arabicPeriod"/>
            </a:pPr>
            <a:r>
              <a:rPr lang="en-US" dirty="0"/>
              <a:t>Currently webinar series on sickle cell disease is ongoing through </a:t>
            </a:r>
            <a:r>
              <a:rPr lang="en-US" b="1" dirty="0" err="1"/>
              <a:t>iECHO</a:t>
            </a:r>
            <a:r>
              <a:rPr lang="en-US" dirty="0"/>
              <a:t> platform by BMT </a:t>
            </a:r>
            <a:r>
              <a:rPr lang="en-US" dirty="0" err="1"/>
              <a:t>centre</a:t>
            </a:r>
            <a:r>
              <a:rPr lang="en-US" dirty="0"/>
              <a:t> experts for medical officers every Wednesday.</a:t>
            </a:r>
          </a:p>
          <a:p>
            <a:pPr marL="342900" lvl="0" indent="-342900" rtl="0">
              <a:buFont typeface="+mj-lt"/>
              <a:buAutoNum type="arabicPeriod"/>
            </a:pPr>
            <a:r>
              <a:rPr lang="en-US" dirty="0">
                <a:solidFill>
                  <a:srgbClr val="C00000"/>
                </a:solidFill>
              </a:rPr>
              <a:t>Knowledge products are being developed and disseminated to districts :</a:t>
            </a:r>
          </a:p>
          <a:p>
            <a:pPr lvl="0" rtl="0"/>
            <a:r>
              <a:rPr lang="en-US" dirty="0"/>
              <a:t> 	-</a:t>
            </a:r>
            <a:r>
              <a:rPr lang="en-US" dirty="0">
                <a:solidFill>
                  <a:srgbClr val="C00000"/>
                </a:solidFill>
              </a:rPr>
              <a:t>Flow charts for screening and diagnosis, </a:t>
            </a:r>
          </a:p>
          <a:p>
            <a:pPr lvl="0" rtl="0"/>
            <a:r>
              <a:rPr lang="en-US" dirty="0">
                <a:solidFill>
                  <a:srgbClr val="C00000"/>
                </a:solidFill>
              </a:rPr>
              <a:t>	-Cadre specific training materials for – Medical Officers, CHOs, LTs, ANM/ASHAs, Counsellors, </a:t>
            </a:r>
          </a:p>
          <a:p>
            <a:pPr lvl="0" rtl="0"/>
            <a:r>
              <a:rPr lang="en-US" dirty="0">
                <a:solidFill>
                  <a:srgbClr val="C00000"/>
                </a:solidFill>
              </a:rPr>
              <a:t>	-Hydroxyurea-based treatment protocol, </a:t>
            </a:r>
          </a:p>
          <a:p>
            <a:pPr lvl="0" rtl="0"/>
            <a:r>
              <a:rPr lang="en-US" dirty="0">
                <a:solidFill>
                  <a:srgbClr val="C00000"/>
                </a:solidFill>
              </a:rPr>
              <a:t>	-Weight-based dose chart</a:t>
            </a:r>
          </a:p>
        </p:txBody>
      </p:sp>
    </p:spTree>
    <p:extLst>
      <p:ext uri="{BB962C8B-B14F-4D97-AF65-F5344CB8AC3E}">
        <p14:creationId xmlns:p14="http://schemas.microsoft.com/office/powerpoint/2010/main" val="40100523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754FF0-0FE3-A432-1593-970E97C35000}"/>
              </a:ext>
            </a:extLst>
          </p:cNvPr>
          <p:cNvSpPr>
            <a:spLocks noGrp="1"/>
          </p:cNvSpPr>
          <p:nvPr>
            <p:ph type="sldNum" sz="quarter" idx="12"/>
          </p:nvPr>
        </p:nvSpPr>
        <p:spPr/>
        <p:txBody>
          <a:bodyPr anchor="ctr">
            <a:normAutofit/>
          </a:bodyPr>
          <a:lstStyle/>
          <a:p>
            <a:pPr>
              <a:spcAft>
                <a:spcPts val="600"/>
              </a:spcAft>
            </a:pPr>
            <a:fld id="{E28D367D-202E-4BB0-8243-51A46362D732}" type="slidenum">
              <a:rPr lang="en-US" smtClean="0"/>
              <a:pPr>
                <a:spcAft>
                  <a:spcPts val="600"/>
                </a:spcAft>
              </a:pPr>
              <a:t>16</a:t>
            </a:fld>
            <a:endParaRPr lang="en-US"/>
          </a:p>
        </p:txBody>
      </p:sp>
      <p:sp>
        <p:nvSpPr>
          <p:cNvPr id="3" name="TextBox 2">
            <a:extLst>
              <a:ext uri="{FF2B5EF4-FFF2-40B4-BE49-F238E27FC236}">
                <a16:creationId xmlns:a16="http://schemas.microsoft.com/office/drawing/2014/main" id="{E2E914F0-F191-A549-418B-4F8D2F951901}"/>
              </a:ext>
            </a:extLst>
          </p:cNvPr>
          <p:cNvSpPr txBox="1"/>
          <p:nvPr/>
        </p:nvSpPr>
        <p:spPr>
          <a:xfrm>
            <a:off x="1546623" y="16615"/>
            <a:ext cx="8663599" cy="523220"/>
          </a:xfrm>
          <a:prstGeom prst="rect">
            <a:avLst/>
          </a:prstGeom>
          <a:solidFill>
            <a:schemeClr val="accent3">
              <a:lumMod val="40000"/>
              <a:lumOff val="60000"/>
            </a:schemeClr>
          </a:solidFill>
        </p:spPr>
        <p:txBody>
          <a:bodyPr wrap="square" rtlCol="0">
            <a:spAutoFit/>
          </a:bodyPr>
          <a:lstStyle/>
          <a:p>
            <a:pPr algn="ctr"/>
            <a:r>
              <a:rPr lang="en-US" sz="2800" b="1" dirty="0"/>
              <a:t>Patient Support Group</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0181" y="752083"/>
            <a:ext cx="5229777" cy="261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1" y="3705101"/>
            <a:ext cx="5229777" cy="268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5661" y="655093"/>
            <a:ext cx="6264322" cy="5948481"/>
          </a:xfrm>
          <a:prstGeom prst="rect">
            <a:avLst/>
          </a:prstGeom>
        </p:spPr>
        <p:txBody>
          <a:bodyPr/>
          <a:lstStyle/>
          <a:p>
            <a:pPr lvl="0" rtl="0"/>
            <a:r>
              <a:rPr lang="en-US" sz="1600" dirty="0">
                <a:solidFill>
                  <a:srgbClr val="C00000"/>
                </a:solidFill>
              </a:rPr>
              <a:t>A process innovation in the form of ‘Patient support groups’ is being facilitated and piloted with support from PATH, in 2 districts of Maharashtra: Nandurbar and </a:t>
            </a:r>
            <a:r>
              <a:rPr lang="en-US" sz="1600" dirty="0" err="1">
                <a:solidFill>
                  <a:srgbClr val="C00000"/>
                </a:solidFill>
              </a:rPr>
              <a:t>Gadhchiroli</a:t>
            </a:r>
            <a:r>
              <a:rPr lang="en-US" sz="1600" dirty="0"/>
              <a:t>.</a:t>
            </a:r>
          </a:p>
          <a:p>
            <a:pPr lvl="0" rtl="0"/>
            <a:endParaRPr lang="en-US" sz="1400" dirty="0"/>
          </a:p>
          <a:p>
            <a:pPr lvl="0" rtl="0"/>
            <a:r>
              <a:rPr lang="en-US" b="1" dirty="0">
                <a:solidFill>
                  <a:srgbClr val="C00000"/>
                </a:solidFill>
              </a:rPr>
              <a:t>Purpose</a:t>
            </a:r>
            <a:r>
              <a:rPr lang="en-US" b="1" dirty="0">
                <a:solidFill>
                  <a:schemeClr val="tx1"/>
                </a:solidFill>
              </a:rPr>
              <a:t>: </a:t>
            </a:r>
            <a:r>
              <a:rPr lang="en-US" dirty="0">
                <a:solidFill>
                  <a:schemeClr val="tx1"/>
                </a:solidFill>
              </a:rPr>
              <a:t>PSGs aim at improving treatment adherence, encourage healthy lifestyles, and empower patients to take </a:t>
            </a:r>
            <a:r>
              <a:rPr lang="en-US" dirty="0"/>
              <a:t>care </a:t>
            </a:r>
            <a:r>
              <a:rPr lang="en-US" dirty="0">
                <a:solidFill>
                  <a:schemeClr val="tx1"/>
                </a:solidFill>
              </a:rPr>
              <a:t>of their health</a:t>
            </a:r>
            <a:r>
              <a:rPr lang="en-US" dirty="0"/>
              <a:t>.</a:t>
            </a:r>
          </a:p>
          <a:p>
            <a:pPr lvl="0" rtl="0"/>
            <a:endParaRPr lang="en-US" dirty="0"/>
          </a:p>
          <a:p>
            <a:pPr marL="285750" indent="-285750">
              <a:buFont typeface="Wingdings" pitchFamily="2" charset="2"/>
              <a:buChar char="§"/>
            </a:pPr>
            <a:r>
              <a:rPr lang="en-US" sz="1600" dirty="0">
                <a:cs typeface="Arial" pitchFamily="34" charset="0"/>
              </a:rPr>
              <a:t>Learnings and experiences were taken from PSG established by JSS at Chhattisgarh and Madhya Pradesh through exposure visits and virtual trainings.</a:t>
            </a:r>
          </a:p>
          <a:p>
            <a:pPr marL="285750" lvl="0" indent="-285750" rtl="0">
              <a:buFont typeface="Wingdings" pitchFamily="2" charset="2"/>
              <a:buChar char="§"/>
            </a:pPr>
            <a:r>
              <a:rPr lang="en-US" sz="1600" dirty="0">
                <a:cs typeface="Arial" pitchFamily="34" charset="0"/>
              </a:rPr>
              <a:t>Established at AAM (PHC/SC) level (primary care focused).</a:t>
            </a:r>
          </a:p>
          <a:p>
            <a:pPr marL="285750" lvl="0" indent="-285750" rtl="0">
              <a:buFont typeface="Wingdings" pitchFamily="2" charset="2"/>
              <a:buChar char="§"/>
            </a:pPr>
            <a:r>
              <a:rPr lang="en-US" sz="1600" dirty="0">
                <a:cs typeface="Arial" pitchFamily="34" charset="0"/>
              </a:rPr>
              <a:t>MOs, CHOs, ASHAs trained and sensitized about PSG concept, meeting agenda and preparation.</a:t>
            </a:r>
          </a:p>
          <a:p>
            <a:pPr marL="285750" lvl="0" indent="-285750" rtl="0">
              <a:buFont typeface="Wingdings" pitchFamily="2" charset="2"/>
              <a:buChar char="§"/>
            </a:pPr>
            <a:r>
              <a:rPr lang="en-US" sz="1600" dirty="0">
                <a:cs typeface="Arial" pitchFamily="34" charset="0"/>
              </a:rPr>
              <a:t>Line list of SCD patients maintained by ASHAs.</a:t>
            </a:r>
          </a:p>
          <a:p>
            <a:pPr marL="285750" lvl="0" indent="-285750" rtl="0">
              <a:buFont typeface="Wingdings" pitchFamily="2" charset="2"/>
              <a:buChar char="§"/>
            </a:pPr>
            <a:r>
              <a:rPr lang="en-US" sz="1600" dirty="0">
                <a:cs typeface="Arial" pitchFamily="34" charset="0"/>
              </a:rPr>
              <a:t>Concerned patients and their relatives informed about PSG meeting and encouraged on PSG.</a:t>
            </a:r>
          </a:p>
          <a:p>
            <a:pPr marL="285750" lvl="0" indent="-285750" rtl="0">
              <a:buFont typeface="Wingdings" pitchFamily="2" charset="2"/>
              <a:buChar char="§"/>
            </a:pPr>
            <a:r>
              <a:rPr lang="en-US" sz="1600" dirty="0">
                <a:cs typeface="Arial" pitchFamily="34" charset="0"/>
              </a:rPr>
              <a:t>Starting from August 2024, five PSGs initiated in Nandurbar distric</a:t>
            </a:r>
            <a:r>
              <a:rPr lang="en-US" sz="1400" dirty="0">
                <a:latin typeface="Arial" pitchFamily="34" charset="0"/>
                <a:cs typeface="Arial" pitchFamily="34" charset="0"/>
              </a:rPr>
              <a:t>t</a:t>
            </a:r>
            <a:r>
              <a:rPr lang="en-US" sz="1600" dirty="0"/>
              <a:t> and regular meetings are happening every month.</a:t>
            </a:r>
          </a:p>
          <a:p>
            <a:pPr lvl="0" rtl="0"/>
            <a:endParaRPr lang="en-US" sz="1600" dirty="0"/>
          </a:p>
          <a:p>
            <a:pPr lvl="0" rtl="0"/>
            <a:r>
              <a:rPr lang="en-US" b="1" dirty="0">
                <a:solidFill>
                  <a:srgbClr val="C00000"/>
                </a:solidFill>
              </a:rPr>
              <a:t>Plan:</a:t>
            </a:r>
            <a:r>
              <a:rPr lang="en-US" b="1" dirty="0">
                <a:solidFill>
                  <a:schemeClr val="tx1"/>
                </a:solidFill>
              </a:rPr>
              <a:t> </a:t>
            </a:r>
            <a:r>
              <a:rPr lang="en-US" dirty="0">
                <a:solidFill>
                  <a:schemeClr val="tx1"/>
                </a:solidFill>
              </a:rPr>
              <a:t>To pilot about 18 PSGs initially in both the districts and based on learning, institutionalize the activity at PHC / SC level for the entire state.</a:t>
            </a:r>
          </a:p>
        </p:txBody>
      </p:sp>
    </p:spTree>
    <p:extLst>
      <p:ext uri="{BB962C8B-B14F-4D97-AF65-F5344CB8AC3E}">
        <p14:creationId xmlns:p14="http://schemas.microsoft.com/office/powerpoint/2010/main" val="1403244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840" y="3551117"/>
            <a:ext cx="4922874" cy="473183"/>
          </a:xfrm>
          <a:prstGeom prst="rect">
            <a:avLst/>
          </a:prstGeom>
          <a:noFill/>
        </p:spPr>
        <p:txBody>
          <a:bodyPr wrap="square" lIns="0" tIns="0" rIns="0" bIns="0" rtlCol="0">
            <a:noAutofit/>
          </a:bodyPr>
          <a:lstStyle/>
          <a:p>
            <a:endParaRPr lang="en-IN" b="1" dirty="0" err="1">
              <a:solidFill>
                <a:srgbClr val="454E60"/>
              </a:solidFill>
              <a:latin typeface="Helvetica" pitchFamily="2" charset="0"/>
            </a:endParaRPr>
          </a:p>
        </p:txBody>
      </p:sp>
      <p:graphicFrame>
        <p:nvGraphicFramePr>
          <p:cNvPr id="11" name="Diagram 10"/>
          <p:cNvGraphicFramePr/>
          <p:nvPr>
            <p:extLst>
              <p:ext uri="{D42A27DB-BD31-4B8C-83A1-F6EECF244321}">
                <p14:modId xmlns:p14="http://schemas.microsoft.com/office/powerpoint/2010/main" val="786842321"/>
              </p:ext>
            </p:extLst>
          </p:nvPr>
        </p:nvGraphicFramePr>
        <p:xfrm>
          <a:off x="2224584" y="837833"/>
          <a:ext cx="7601803" cy="2308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23ACC22-761A-68D0-F0C5-1D4135B6B06E}"/>
              </a:ext>
            </a:extLst>
          </p:cNvPr>
          <p:cNvSpPr txBox="1"/>
          <p:nvPr/>
        </p:nvSpPr>
        <p:spPr>
          <a:xfrm>
            <a:off x="1742492" y="0"/>
            <a:ext cx="8663599" cy="523220"/>
          </a:xfrm>
          <a:prstGeom prst="rect">
            <a:avLst/>
          </a:prstGeom>
          <a:solidFill>
            <a:schemeClr val="accent3">
              <a:lumMod val="40000"/>
              <a:lumOff val="60000"/>
            </a:schemeClr>
          </a:solidFill>
        </p:spPr>
        <p:txBody>
          <a:bodyPr wrap="square" rtlCol="0">
            <a:spAutoFit/>
          </a:bodyPr>
          <a:lstStyle/>
          <a:p>
            <a:pPr algn="ctr"/>
            <a:r>
              <a:rPr lang="en-US" sz="2800" b="1" dirty="0"/>
              <a:t>Centre of Excellence</a:t>
            </a:r>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0746" y="3551117"/>
            <a:ext cx="4813545" cy="290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9577" y="3561628"/>
            <a:ext cx="4825952" cy="282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0259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randombar(horizont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14843612"/>
              </p:ext>
            </p:extLst>
          </p:nvPr>
        </p:nvGraphicFramePr>
        <p:xfrm>
          <a:off x="428247" y="966139"/>
          <a:ext cx="5416309" cy="378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8"/>
          <p:cNvSpPr txBox="1">
            <a:spLocks/>
          </p:cNvSpPr>
          <p:nvPr/>
        </p:nvSpPr>
        <p:spPr>
          <a:xfrm>
            <a:off x="355095" y="4941582"/>
            <a:ext cx="5797482" cy="1540949"/>
          </a:xfrm>
          <a:prstGeom prst="rect">
            <a:avLst/>
          </a:prstGeom>
          <a:noFill/>
          <a:ln>
            <a:solidFill>
              <a:srgbClr val="4472C4"/>
            </a:solidFill>
          </a:ln>
        </p:spPr>
        <p:txBody>
          <a:bodyPr wrap="square" lIns="0" tIns="0" rIns="0" bIns="0" rtlCol="0">
            <a:noAutofit/>
          </a:bodyPr>
          <a:lstStyle/>
          <a:p>
            <a:pPr marL="0" marR="0" algn="just">
              <a:lnSpc>
                <a:spcPct val="107000"/>
              </a:lnSpc>
              <a:spcBef>
                <a:spcPts val="0"/>
              </a:spcBef>
              <a:spcAft>
                <a:spcPts val="800"/>
              </a:spcAft>
            </a:pPr>
            <a:r>
              <a:rPr lang="en-IN" sz="1600" kern="1200" dirty="0">
                <a:solidFill>
                  <a:srgbClr val="000000"/>
                </a:solidFill>
                <a:effectLst/>
                <a:latin typeface="Arial"/>
                <a:ea typeface="Arial"/>
                <a:cs typeface="Arial Unicode MS"/>
              </a:rPr>
              <a:t>Sub-committee of the</a:t>
            </a:r>
            <a:r>
              <a:rPr lang="en-US" sz="1600" dirty="0">
                <a:latin typeface="Arial"/>
                <a:ea typeface="Arial"/>
                <a:cs typeface="Arial Unicode MS"/>
              </a:rPr>
              <a:t> </a:t>
            </a:r>
            <a:r>
              <a:rPr lang="en-IN" sz="1600" kern="1200" dirty="0">
                <a:solidFill>
                  <a:srgbClr val="000000"/>
                </a:solidFill>
                <a:effectLst/>
                <a:latin typeface="Arial"/>
                <a:ea typeface="Arial"/>
                <a:cs typeface="Arial Unicode MS"/>
              </a:rPr>
              <a:t>State Health Society - </a:t>
            </a:r>
            <a:r>
              <a:rPr lang="en-US" sz="1600" kern="1200" dirty="0">
                <a:solidFill>
                  <a:srgbClr val="000000"/>
                </a:solidFill>
                <a:effectLst/>
                <a:latin typeface="Arial"/>
                <a:ea typeface="Arial"/>
                <a:cs typeface="Arial Unicode MS"/>
              </a:rPr>
              <a:t>drive policy, technical support and overall monitoring.</a:t>
            </a:r>
          </a:p>
          <a:p>
            <a:pPr marL="0" marR="0" algn="just">
              <a:lnSpc>
                <a:spcPct val="107000"/>
              </a:lnSpc>
              <a:spcBef>
                <a:spcPts val="0"/>
              </a:spcBef>
              <a:spcAft>
                <a:spcPts val="800"/>
              </a:spcAft>
            </a:pPr>
            <a:r>
              <a:rPr lang="en-US" sz="1600" dirty="0">
                <a:solidFill>
                  <a:srgbClr val="C00000"/>
                </a:solidFill>
              </a:rPr>
              <a:t>Chaired by the Hon. Commissioner, Health Services and Mission Director, NHM and co-chaired by the Commissioner, Tribal Development Department, </a:t>
            </a:r>
            <a:r>
              <a:rPr lang="en-US" sz="1600" dirty="0" err="1">
                <a:solidFill>
                  <a:srgbClr val="C00000"/>
                </a:solidFill>
              </a:rPr>
              <a:t>Nashik</a:t>
            </a:r>
            <a:endParaRPr lang="en-US" sz="1600" dirty="0">
              <a:solidFill>
                <a:srgbClr val="C00000"/>
              </a:solidFill>
            </a:endParaRPr>
          </a:p>
          <a:p>
            <a:pPr marL="0" marR="0" algn="ctr">
              <a:lnSpc>
                <a:spcPct val="107000"/>
              </a:lnSpc>
              <a:spcBef>
                <a:spcPts val="0"/>
              </a:spcBef>
              <a:spcAft>
                <a:spcPts val="800"/>
              </a:spcAft>
            </a:pPr>
            <a:endParaRPr lang="en-US" sz="1600" dirty="0">
              <a:solidFill>
                <a:srgbClr val="C00000"/>
              </a:solidFill>
              <a:effectLst/>
              <a:latin typeface="Arial"/>
              <a:ea typeface="Arial"/>
              <a:cs typeface="Arial Unicode MS"/>
            </a:endParaRPr>
          </a:p>
        </p:txBody>
      </p:sp>
      <p:sp>
        <p:nvSpPr>
          <p:cNvPr id="3" name="TextBox 2">
            <a:extLst>
              <a:ext uri="{FF2B5EF4-FFF2-40B4-BE49-F238E27FC236}">
                <a16:creationId xmlns:a16="http://schemas.microsoft.com/office/drawing/2014/main" id="{E577E099-3AB6-095A-BFB4-52E75B1D2C6F}"/>
              </a:ext>
            </a:extLst>
          </p:cNvPr>
          <p:cNvSpPr txBox="1"/>
          <p:nvPr/>
        </p:nvSpPr>
        <p:spPr>
          <a:xfrm>
            <a:off x="1820778" y="10102"/>
            <a:ext cx="8663599" cy="954107"/>
          </a:xfrm>
          <a:prstGeom prst="rect">
            <a:avLst/>
          </a:prstGeom>
          <a:solidFill>
            <a:schemeClr val="accent3">
              <a:lumMod val="40000"/>
              <a:lumOff val="60000"/>
            </a:schemeClr>
          </a:solidFill>
        </p:spPr>
        <p:txBody>
          <a:bodyPr wrap="square" rtlCol="0">
            <a:spAutoFit/>
          </a:bodyPr>
          <a:lstStyle/>
          <a:p>
            <a:pPr algn="ctr"/>
            <a:r>
              <a:rPr lang="en-US" sz="2800" b="1" dirty="0"/>
              <a:t>Coordination Committees at State, district and block level</a:t>
            </a:r>
          </a:p>
        </p:txBody>
      </p:sp>
      <p:sp>
        <p:nvSpPr>
          <p:cNvPr id="2" name="TextBox 1"/>
          <p:cNvSpPr txBox="1"/>
          <p:nvPr/>
        </p:nvSpPr>
        <p:spPr>
          <a:xfrm>
            <a:off x="5569565" y="1282421"/>
            <a:ext cx="6468507" cy="966162"/>
          </a:xfrm>
          <a:prstGeom prst="rect">
            <a:avLst/>
          </a:prstGeom>
          <a:noFill/>
        </p:spPr>
        <p:txBody>
          <a:bodyPr wrap="square" rtlCol="0">
            <a:spAutoFit/>
          </a:bodyPr>
          <a:lstStyle/>
          <a:p>
            <a:pPr marL="285750" indent="-285750">
              <a:lnSpc>
                <a:spcPct val="107000"/>
              </a:lnSpc>
              <a:spcBef>
                <a:spcPts val="0"/>
              </a:spcBef>
              <a:spcAft>
                <a:spcPts val="800"/>
              </a:spcAft>
              <a:buFont typeface="Wingdings" pitchFamily="2" charset="2"/>
              <a:buChar char="v"/>
            </a:pPr>
            <a:r>
              <a:rPr lang="en-US" sz="1600" dirty="0">
                <a:solidFill>
                  <a:srgbClr val="000000"/>
                </a:solidFill>
                <a:latin typeface="Arial"/>
                <a:ea typeface="Arial"/>
                <a:cs typeface="Arial Unicode MS"/>
              </a:rPr>
              <a:t>A nodal person for sickle to be appointed by all the stakeholders to streamline sickle activities.</a:t>
            </a:r>
          </a:p>
          <a:p>
            <a:pPr marL="285750" lvl="0" indent="-285750">
              <a:lnSpc>
                <a:spcPct val="107000"/>
              </a:lnSpc>
              <a:spcBef>
                <a:spcPts val="0"/>
              </a:spcBef>
              <a:spcAft>
                <a:spcPts val="800"/>
              </a:spcAft>
              <a:buFont typeface="Wingdings" pitchFamily="2" charset="2"/>
              <a:buChar char="v"/>
            </a:pPr>
            <a:r>
              <a:rPr lang="en-US" sz="1600" dirty="0"/>
              <a:t>Recent state level committee meeting was held on 9</a:t>
            </a:r>
            <a:r>
              <a:rPr lang="en-US" sz="1600" baseline="30000" dirty="0"/>
              <a:t>th</a:t>
            </a:r>
            <a:r>
              <a:rPr lang="en-US" sz="1600" dirty="0"/>
              <a:t> Oct 2024.</a:t>
            </a:r>
          </a:p>
        </p:txBody>
      </p:sp>
      <p:pic>
        <p:nvPicPr>
          <p:cNvPr id="10" name="Picture 9" descr="A group of people in a room&#10;&#10;Description automatically generated">
            <a:extLst>
              <a:ext uri="{FF2B5EF4-FFF2-40B4-BE49-F238E27FC236}">
                <a16:creationId xmlns:a16="http://schemas.microsoft.com/office/drawing/2014/main" id="{DA60C332-A29B-5A67-A8C5-4CB1C7D7A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1153" y="2553738"/>
            <a:ext cx="5756919" cy="3158318"/>
          </a:xfrm>
          <a:prstGeom prst="rect">
            <a:avLst/>
          </a:prstGeom>
        </p:spPr>
      </p:pic>
    </p:spTree>
    <p:extLst>
      <p:ext uri="{BB962C8B-B14F-4D97-AF65-F5344CB8AC3E}">
        <p14:creationId xmlns:p14="http://schemas.microsoft.com/office/powerpoint/2010/main" val="136556879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71220452"/>
              </p:ext>
            </p:extLst>
          </p:nvPr>
        </p:nvGraphicFramePr>
        <p:xfrm>
          <a:off x="1925675" y="84725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0658FC9-2D83-7640-8860-B5E4B292DBB8}"/>
              </a:ext>
            </a:extLst>
          </p:cNvPr>
          <p:cNvSpPr txBox="1"/>
          <p:nvPr/>
        </p:nvSpPr>
        <p:spPr>
          <a:xfrm>
            <a:off x="1611358" y="573"/>
            <a:ext cx="8663599" cy="523220"/>
          </a:xfrm>
          <a:prstGeom prst="rect">
            <a:avLst/>
          </a:prstGeom>
          <a:solidFill>
            <a:schemeClr val="accent3">
              <a:lumMod val="40000"/>
              <a:lumOff val="60000"/>
            </a:schemeClr>
          </a:solidFill>
        </p:spPr>
        <p:txBody>
          <a:bodyPr wrap="square" rtlCol="0">
            <a:spAutoFit/>
          </a:bodyPr>
          <a:lstStyle/>
          <a:p>
            <a:pPr algn="ctr"/>
            <a:r>
              <a:rPr lang="en-US" sz="2800" b="1" dirty="0"/>
              <a:t>Stakeholders for Coordination Committees</a:t>
            </a:r>
          </a:p>
        </p:txBody>
      </p:sp>
    </p:spTree>
    <p:extLst>
      <p:ext uri="{BB962C8B-B14F-4D97-AF65-F5344CB8AC3E}">
        <p14:creationId xmlns:p14="http://schemas.microsoft.com/office/powerpoint/2010/main" val="11928805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CD5A3-AC21-529B-D5DC-8A419AD6361D}"/>
              </a:ext>
            </a:extLst>
          </p:cNvPr>
          <p:cNvSpPr>
            <a:spLocks noGrp="1"/>
          </p:cNvSpPr>
          <p:nvPr>
            <p:ph idx="1"/>
          </p:nvPr>
        </p:nvSpPr>
        <p:spPr>
          <a:xfrm>
            <a:off x="651193" y="1040524"/>
            <a:ext cx="5148943" cy="5183927"/>
          </a:xfrm>
          <a:ln>
            <a:solidFill>
              <a:schemeClr val="accent2">
                <a:lumMod val="40000"/>
                <a:lumOff val="60000"/>
              </a:schemeClr>
            </a:solidFill>
          </a:ln>
        </p:spPr>
        <p:txBody>
          <a:bodyPr>
            <a:normAutofit/>
          </a:bodyPr>
          <a:lstStyle/>
          <a:p>
            <a:pPr>
              <a:spcAft>
                <a:spcPts val="1200"/>
              </a:spcAft>
            </a:pPr>
            <a:r>
              <a:rPr lang="en-US" sz="1600" dirty="0">
                <a:latin typeface="Arial" pitchFamily="34" charset="0"/>
                <a:cs typeface="Arial" pitchFamily="34" charset="0"/>
              </a:rPr>
              <a:t>Total state population: around 12 Cr (Census 2011)</a:t>
            </a:r>
          </a:p>
          <a:p>
            <a:pPr>
              <a:spcAft>
                <a:spcPts val="1200"/>
              </a:spcAft>
            </a:pPr>
            <a:r>
              <a:rPr lang="en-US" sz="1600" b="1" dirty="0">
                <a:latin typeface="Arial" pitchFamily="34" charset="0"/>
                <a:cs typeface="Arial" pitchFamily="34" charset="0"/>
              </a:rPr>
              <a:t>Maharashtra</a:t>
            </a:r>
            <a:r>
              <a:rPr lang="en-US" sz="1600" dirty="0">
                <a:latin typeface="Arial" pitchFamily="34" charset="0"/>
                <a:cs typeface="Arial" pitchFamily="34" charset="0"/>
              </a:rPr>
              <a:t> has 36 districts and 21 tribal districts that are covered under Sickle Cell Program</a:t>
            </a:r>
          </a:p>
          <a:p>
            <a:pPr>
              <a:spcAft>
                <a:spcPts val="1200"/>
              </a:spcAft>
            </a:pPr>
            <a:r>
              <a:rPr lang="en-US" sz="1600" dirty="0">
                <a:latin typeface="Arial" pitchFamily="34" charset="0"/>
                <a:cs typeface="Arial" pitchFamily="34" charset="0"/>
              </a:rPr>
              <a:t>Sickle cell </a:t>
            </a:r>
            <a:r>
              <a:rPr lang="en-US" sz="1600" dirty="0">
                <a:solidFill>
                  <a:srgbClr val="C00000"/>
                </a:solidFill>
                <a:latin typeface="Arial" pitchFamily="34" charset="0"/>
                <a:cs typeface="Arial" pitchFamily="34" charset="0"/>
              </a:rPr>
              <a:t>control</a:t>
            </a:r>
            <a:r>
              <a:rPr lang="en-US" sz="1600" dirty="0">
                <a:latin typeface="Arial" pitchFamily="34" charset="0"/>
                <a:cs typeface="Arial" pitchFamily="34" charset="0"/>
              </a:rPr>
              <a:t> program is being implemented since 2008</a:t>
            </a:r>
          </a:p>
          <a:p>
            <a:pPr>
              <a:lnSpc>
                <a:spcPct val="110000"/>
              </a:lnSpc>
              <a:spcAft>
                <a:spcPts val="1200"/>
              </a:spcAft>
            </a:pPr>
            <a:r>
              <a:rPr lang="en-US" sz="1600" dirty="0">
                <a:latin typeface="Arial" pitchFamily="34" charset="0"/>
                <a:cs typeface="Arial" pitchFamily="34" charset="0"/>
              </a:rPr>
              <a:t>National Sickle Cell Anemia </a:t>
            </a:r>
            <a:r>
              <a:rPr lang="en-US" sz="1600" dirty="0">
                <a:solidFill>
                  <a:srgbClr val="C00000"/>
                </a:solidFill>
                <a:latin typeface="Arial" pitchFamily="34" charset="0"/>
                <a:cs typeface="Arial" pitchFamily="34" charset="0"/>
              </a:rPr>
              <a:t>Elimination Mission </a:t>
            </a:r>
            <a:r>
              <a:rPr lang="en-US" sz="1600" dirty="0">
                <a:latin typeface="Arial" pitchFamily="34" charset="0"/>
                <a:cs typeface="Arial" pitchFamily="34" charset="0"/>
              </a:rPr>
              <a:t>was launched in 2023 with the </a:t>
            </a:r>
            <a:r>
              <a:rPr lang="en-IN" sz="1600" dirty="0">
                <a:latin typeface="Arial" panose="020B0604020202020204" pitchFamily="34" charset="0"/>
                <a:cs typeface="Arial" panose="020B0604020202020204" pitchFamily="34" charset="0"/>
              </a:rPr>
              <a:t>aim to eliminate sickle cell disease as a public health problem before 2047 through awareness, screening, and treatment initiatives.</a:t>
            </a:r>
          </a:p>
          <a:p>
            <a:pPr>
              <a:lnSpc>
                <a:spcPct val="110000"/>
              </a:lnSpc>
              <a:spcAft>
                <a:spcPts val="1200"/>
              </a:spcAft>
            </a:pPr>
            <a:r>
              <a:rPr lang="en-IN" sz="1600" dirty="0">
                <a:latin typeface="Arial" panose="020B0604020202020204" pitchFamily="34" charset="0"/>
                <a:cs typeface="Arial" panose="020B0604020202020204" pitchFamily="34" charset="0"/>
              </a:rPr>
              <a:t>Reducing the burden of the disease and improving healthcare access and quality of life of  the affected population is the major focus of the program</a:t>
            </a:r>
            <a:endParaRPr lang="en-US" sz="1600" dirty="0">
              <a:latin typeface="Arial" panose="020B0604020202020204" pitchFamily="34" charset="0"/>
              <a:cs typeface="Arial" pitchFamily="34" charset="0"/>
            </a:endParaRPr>
          </a:p>
        </p:txBody>
      </p:sp>
      <p:sp>
        <p:nvSpPr>
          <p:cNvPr id="5" name="TextBox 4">
            <a:extLst>
              <a:ext uri="{FF2B5EF4-FFF2-40B4-BE49-F238E27FC236}">
                <a16:creationId xmlns:a16="http://schemas.microsoft.com/office/drawing/2014/main" id="{D6EAE326-BC9B-55CF-8F40-6AFC6AC2414C}"/>
              </a:ext>
            </a:extLst>
          </p:cNvPr>
          <p:cNvSpPr txBox="1"/>
          <p:nvPr/>
        </p:nvSpPr>
        <p:spPr>
          <a:xfrm>
            <a:off x="1541907" y="89010"/>
            <a:ext cx="8663599" cy="523220"/>
          </a:xfrm>
          <a:prstGeom prst="rect">
            <a:avLst/>
          </a:prstGeom>
          <a:solidFill>
            <a:schemeClr val="accent3">
              <a:lumMod val="40000"/>
              <a:lumOff val="60000"/>
            </a:schemeClr>
          </a:solidFill>
          <a:ln>
            <a:solidFill>
              <a:schemeClr val="accent6">
                <a:lumMod val="75000"/>
              </a:schemeClr>
            </a:solidFill>
          </a:ln>
        </p:spPr>
        <p:txBody>
          <a:bodyPr wrap="square" rtlCol="0" anchor="ctr">
            <a:spAutoFit/>
          </a:bodyPr>
          <a:lstStyle/>
          <a:p>
            <a:pPr algn="ctr"/>
            <a:r>
              <a:rPr lang="en-US" sz="2800" b="1"/>
              <a:t>Introduction</a:t>
            </a:r>
            <a:endParaRPr lang="en-US" sz="2800" b="1" dirty="0"/>
          </a:p>
        </p:txBody>
      </p:sp>
      <p:pic>
        <p:nvPicPr>
          <p:cNvPr id="7" name="Picture 6" descr="भारत राज्याचा नकाशा&#10;&#10;वर्णन आपोआप तयार होते">
            <a:extLst>
              <a:ext uri="{FF2B5EF4-FFF2-40B4-BE49-F238E27FC236}">
                <a16:creationId xmlns:a16="http://schemas.microsoft.com/office/drawing/2014/main" id="{6EFEB0C8-82B2-94B5-89BB-69C7D753FD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352" t="126" r="19660" b="5793"/>
          <a:stretch/>
        </p:blipFill>
        <p:spPr>
          <a:xfrm>
            <a:off x="5719259" y="1171811"/>
            <a:ext cx="6270860" cy="4932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52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563780894"/>
              </p:ext>
            </p:extLst>
          </p:nvPr>
        </p:nvGraphicFramePr>
        <p:xfrm>
          <a:off x="500809" y="1058537"/>
          <a:ext cx="11190381"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83118" y="-2"/>
            <a:ext cx="8663599" cy="523220"/>
          </a:xfrm>
          <a:prstGeom prst="rect">
            <a:avLst/>
          </a:prstGeom>
          <a:solidFill>
            <a:schemeClr val="accent3">
              <a:lumMod val="40000"/>
              <a:lumOff val="60000"/>
            </a:schemeClr>
          </a:solidFill>
        </p:spPr>
        <p:txBody>
          <a:bodyPr wrap="square" rtlCol="0">
            <a:spAutoFit/>
          </a:bodyPr>
          <a:lstStyle/>
          <a:p>
            <a:pPr algn="ctr"/>
            <a:r>
              <a:rPr lang="en-US" sz="2800" b="1" dirty="0"/>
              <a:t>Collaborations with PHD, Maharashtra</a:t>
            </a:r>
          </a:p>
        </p:txBody>
      </p:sp>
    </p:spTree>
    <p:extLst>
      <p:ext uri="{BB962C8B-B14F-4D97-AF65-F5344CB8AC3E}">
        <p14:creationId xmlns:p14="http://schemas.microsoft.com/office/powerpoint/2010/main" val="2441113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680D3-9EB7-720F-0DFD-939CE38BBB6F}"/>
              </a:ext>
            </a:extLst>
          </p:cNvPr>
          <p:cNvSpPr txBox="1"/>
          <p:nvPr/>
        </p:nvSpPr>
        <p:spPr>
          <a:xfrm>
            <a:off x="1546621" y="16615"/>
            <a:ext cx="8663599" cy="523220"/>
          </a:xfrm>
          <a:prstGeom prst="rect">
            <a:avLst/>
          </a:prstGeom>
          <a:solidFill>
            <a:schemeClr val="accent3">
              <a:lumMod val="40000"/>
              <a:lumOff val="60000"/>
            </a:schemeClr>
          </a:solidFill>
        </p:spPr>
        <p:txBody>
          <a:bodyPr wrap="square" rtlCol="0">
            <a:spAutoFit/>
          </a:bodyPr>
          <a:lstStyle/>
          <a:p>
            <a:pPr algn="ctr"/>
            <a:r>
              <a:rPr lang="en-US" sz="2800" b="1"/>
              <a:t>Social support schemes</a:t>
            </a:r>
            <a:r>
              <a:rPr lang="en-US" sz="2800"/>
              <a:t> </a:t>
            </a:r>
            <a:endParaRPr lang="en-US" sz="2800" dirty="0"/>
          </a:p>
        </p:txBody>
      </p:sp>
      <p:graphicFrame>
        <p:nvGraphicFramePr>
          <p:cNvPr id="5" name="Diagram 4"/>
          <p:cNvGraphicFramePr/>
          <p:nvPr>
            <p:extLst>
              <p:ext uri="{D42A27DB-BD31-4B8C-83A1-F6EECF244321}">
                <p14:modId xmlns:p14="http://schemas.microsoft.com/office/powerpoint/2010/main" val="3980342108"/>
              </p:ext>
            </p:extLst>
          </p:nvPr>
        </p:nvGraphicFramePr>
        <p:xfrm>
          <a:off x="1546621" y="889844"/>
          <a:ext cx="8663599" cy="549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07742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B6A24-DA2E-0E45-ABA2-48F768DA4CE6}"/>
              </a:ext>
            </a:extLst>
          </p:cNvPr>
          <p:cNvSpPr txBox="1"/>
          <p:nvPr/>
        </p:nvSpPr>
        <p:spPr>
          <a:xfrm>
            <a:off x="1637719" y="14473"/>
            <a:ext cx="8663599" cy="523220"/>
          </a:xfrm>
          <a:prstGeom prst="rect">
            <a:avLst/>
          </a:prstGeom>
          <a:solidFill>
            <a:schemeClr val="accent3">
              <a:lumMod val="40000"/>
              <a:lumOff val="60000"/>
            </a:schemeClr>
          </a:solidFill>
        </p:spPr>
        <p:txBody>
          <a:bodyPr wrap="square" rtlCol="0">
            <a:spAutoFit/>
          </a:bodyPr>
          <a:lstStyle/>
          <a:p>
            <a:pPr algn="ctr"/>
            <a:r>
              <a:rPr lang="en-US" sz="2800" b="1" dirty="0">
                <a:solidFill>
                  <a:prstClr val="black"/>
                </a:solidFill>
              </a:rPr>
              <a:t>Current status of Maharashtra</a:t>
            </a:r>
          </a:p>
        </p:txBody>
      </p:sp>
      <p:graphicFrame>
        <p:nvGraphicFramePr>
          <p:cNvPr id="4" name="Content Placeholder 3">
            <a:extLst>
              <a:ext uri="{FF2B5EF4-FFF2-40B4-BE49-F238E27FC236}">
                <a16:creationId xmlns:a16="http://schemas.microsoft.com/office/drawing/2014/main" id="{E9D2C94C-83CE-BEE5-204C-70AA50A5C502}"/>
              </a:ext>
            </a:extLst>
          </p:cNvPr>
          <p:cNvGraphicFramePr>
            <a:graphicFrameLocks/>
          </p:cNvGraphicFramePr>
          <p:nvPr>
            <p:extLst>
              <p:ext uri="{D42A27DB-BD31-4B8C-83A1-F6EECF244321}">
                <p14:modId xmlns:p14="http://schemas.microsoft.com/office/powerpoint/2010/main" val="952108561"/>
              </p:ext>
            </p:extLst>
          </p:nvPr>
        </p:nvGraphicFramePr>
        <p:xfrm>
          <a:off x="870858" y="805543"/>
          <a:ext cx="10450284" cy="5758550"/>
        </p:xfrm>
        <a:graphic>
          <a:graphicData uri="http://schemas.openxmlformats.org/drawingml/2006/table">
            <a:tbl>
              <a:tblPr firstRow="1" lastRow="1" bandRow="1">
                <a:tableStyleId>{5C22544A-7EE6-4342-B048-85BDC9FD1C3A}</a:tableStyleId>
              </a:tblPr>
              <a:tblGrid>
                <a:gridCol w="879253">
                  <a:extLst>
                    <a:ext uri="{9D8B030D-6E8A-4147-A177-3AD203B41FA5}">
                      <a16:colId xmlns:a16="http://schemas.microsoft.com/office/drawing/2014/main" val="20000"/>
                    </a:ext>
                  </a:extLst>
                </a:gridCol>
                <a:gridCol w="1428786">
                  <a:extLst>
                    <a:ext uri="{9D8B030D-6E8A-4147-A177-3AD203B41FA5}">
                      <a16:colId xmlns:a16="http://schemas.microsoft.com/office/drawing/2014/main" val="20001"/>
                    </a:ext>
                  </a:extLst>
                </a:gridCol>
                <a:gridCol w="1085328">
                  <a:extLst>
                    <a:ext uri="{9D8B030D-6E8A-4147-A177-3AD203B41FA5}">
                      <a16:colId xmlns:a16="http://schemas.microsoft.com/office/drawing/2014/main" val="20002"/>
                    </a:ext>
                  </a:extLst>
                </a:gridCol>
                <a:gridCol w="1085328">
                  <a:extLst>
                    <a:ext uri="{9D8B030D-6E8A-4147-A177-3AD203B41FA5}">
                      <a16:colId xmlns:a16="http://schemas.microsoft.com/office/drawing/2014/main" val="20003"/>
                    </a:ext>
                  </a:extLst>
                </a:gridCol>
                <a:gridCol w="1355514">
                  <a:extLst>
                    <a:ext uri="{9D8B030D-6E8A-4147-A177-3AD203B41FA5}">
                      <a16:colId xmlns:a16="http://schemas.microsoft.com/office/drawing/2014/main" val="20004"/>
                    </a:ext>
                  </a:extLst>
                </a:gridCol>
                <a:gridCol w="1099065">
                  <a:extLst>
                    <a:ext uri="{9D8B030D-6E8A-4147-A177-3AD203B41FA5}">
                      <a16:colId xmlns:a16="http://schemas.microsoft.com/office/drawing/2014/main" val="20005"/>
                    </a:ext>
                  </a:extLst>
                </a:gridCol>
                <a:gridCol w="1044113">
                  <a:extLst>
                    <a:ext uri="{9D8B030D-6E8A-4147-A177-3AD203B41FA5}">
                      <a16:colId xmlns:a16="http://schemas.microsoft.com/office/drawing/2014/main" val="20006"/>
                    </a:ext>
                  </a:extLst>
                </a:gridCol>
                <a:gridCol w="1245607">
                  <a:extLst>
                    <a:ext uri="{9D8B030D-6E8A-4147-A177-3AD203B41FA5}">
                      <a16:colId xmlns:a16="http://schemas.microsoft.com/office/drawing/2014/main" val="20007"/>
                    </a:ext>
                  </a:extLst>
                </a:gridCol>
                <a:gridCol w="1227290">
                  <a:extLst>
                    <a:ext uri="{9D8B030D-6E8A-4147-A177-3AD203B41FA5}">
                      <a16:colId xmlns:a16="http://schemas.microsoft.com/office/drawing/2014/main" val="20008"/>
                    </a:ext>
                  </a:extLst>
                </a:gridCol>
              </a:tblGrid>
              <a:tr h="690174">
                <a:tc>
                  <a:txBody>
                    <a:bodyPr/>
                    <a:lstStyle/>
                    <a:p>
                      <a:pPr algn="ctr" fontAlgn="ctr"/>
                      <a:r>
                        <a:rPr lang="en-IN" sz="1200" b="1" u="none" strike="noStrike" dirty="0" err="1">
                          <a:effectLst/>
                        </a:rPr>
                        <a:t>S.No</a:t>
                      </a:r>
                      <a:r>
                        <a:rPr lang="en-IN" sz="1200" b="1" u="none" strike="noStrike" dirty="0">
                          <a:effectLst/>
                        </a:rPr>
                        <a:t>.</a:t>
                      </a:r>
                      <a:endParaRPr lang="en-IN" sz="1200" b="1" i="0" u="none" strike="noStrike" dirty="0">
                        <a:effectLst/>
                        <a:latin typeface="Calibri"/>
                      </a:endParaRPr>
                    </a:p>
                  </a:txBody>
                  <a:tcPr marL="8704" marR="8704" marT="8704" marB="0" anchor="ctr"/>
                </a:tc>
                <a:tc>
                  <a:txBody>
                    <a:bodyPr/>
                    <a:lstStyle/>
                    <a:p>
                      <a:pPr algn="l" fontAlgn="ctr"/>
                      <a:r>
                        <a:rPr lang="en-IN" sz="1200" b="1" u="none" strike="noStrike" dirty="0">
                          <a:effectLst/>
                        </a:rPr>
                        <a:t>District Name</a:t>
                      </a:r>
                      <a:endParaRPr lang="en-IN" sz="1200" b="1" i="0" u="none" strike="noStrike" dirty="0">
                        <a:effectLst/>
                        <a:latin typeface="Calibri"/>
                      </a:endParaRPr>
                    </a:p>
                  </a:txBody>
                  <a:tcPr marL="8704" marR="8704" marT="8704" marB="0" anchor="ctr"/>
                </a:tc>
                <a:tc>
                  <a:txBody>
                    <a:bodyPr/>
                    <a:lstStyle/>
                    <a:p>
                      <a:pPr algn="ctr" fontAlgn="ctr"/>
                      <a:r>
                        <a:rPr lang="en-IN" sz="1200" b="1" u="none" strike="noStrike" dirty="0">
                          <a:effectLst/>
                        </a:rPr>
                        <a:t>Screening</a:t>
                      </a:r>
                      <a:endParaRPr lang="en-IN" sz="1200" b="1" i="0" u="none" strike="noStrike" dirty="0">
                        <a:effectLst/>
                        <a:latin typeface="Calibri"/>
                      </a:endParaRPr>
                    </a:p>
                  </a:txBody>
                  <a:tcPr marL="8704" marR="8704" marT="8704" marB="0" anchor="ctr"/>
                </a:tc>
                <a:tc>
                  <a:txBody>
                    <a:bodyPr/>
                    <a:lstStyle/>
                    <a:p>
                      <a:pPr algn="ctr" fontAlgn="ctr"/>
                      <a:r>
                        <a:rPr lang="en-IN" sz="1200" b="1" u="none" strike="noStrike" dirty="0">
                          <a:effectLst/>
                        </a:rPr>
                        <a:t>Screening Target           (2023-25)</a:t>
                      </a:r>
                      <a:endParaRPr lang="en-IN" sz="1200" b="1" i="0" u="none" strike="noStrike" dirty="0">
                        <a:effectLst/>
                        <a:latin typeface="Calibri"/>
                      </a:endParaRPr>
                    </a:p>
                  </a:txBody>
                  <a:tcPr marL="8704" marR="8704" marT="8704" marB="0" anchor="ctr"/>
                </a:tc>
                <a:tc>
                  <a:txBody>
                    <a:bodyPr/>
                    <a:lstStyle/>
                    <a:p>
                      <a:pPr algn="ctr" fontAlgn="ctr"/>
                      <a:r>
                        <a:rPr lang="en-IN" sz="1200" b="1" u="none" strike="noStrike" dirty="0">
                          <a:effectLst/>
                        </a:rPr>
                        <a:t>Screening target achieved(%)</a:t>
                      </a:r>
                      <a:endParaRPr lang="en-IN" sz="1200" b="1" i="0" u="none" strike="noStrike" dirty="0">
                        <a:effectLst/>
                        <a:latin typeface="Calibri"/>
                      </a:endParaRPr>
                    </a:p>
                  </a:txBody>
                  <a:tcPr marL="8704" marR="8704" marT="8704" marB="0" anchor="ctr"/>
                </a:tc>
                <a:tc>
                  <a:txBody>
                    <a:bodyPr/>
                    <a:lstStyle/>
                    <a:p>
                      <a:pPr algn="ctr" fontAlgn="ctr"/>
                      <a:r>
                        <a:rPr lang="en-IN" sz="1200" b="1" u="none" strike="noStrike" dirty="0">
                          <a:effectLst/>
                        </a:rPr>
                        <a:t>Sickle Cell Carrier</a:t>
                      </a:r>
                      <a:endParaRPr lang="en-IN" sz="1200" b="1" i="0" u="none" strike="noStrike" dirty="0">
                        <a:effectLst/>
                        <a:latin typeface="Calibri"/>
                      </a:endParaRPr>
                    </a:p>
                  </a:txBody>
                  <a:tcPr marL="8704" marR="8704" marT="8704" marB="0" anchor="ctr"/>
                </a:tc>
                <a:tc>
                  <a:txBody>
                    <a:bodyPr/>
                    <a:lstStyle/>
                    <a:p>
                      <a:pPr algn="ctr" fontAlgn="ctr"/>
                      <a:r>
                        <a:rPr lang="en-IN" sz="1200" b="1" u="none" strike="noStrike" dirty="0">
                          <a:effectLst/>
                        </a:rPr>
                        <a:t>Sickle Cell Disease</a:t>
                      </a:r>
                      <a:endParaRPr lang="en-IN" sz="1200" b="1" i="0" u="none" strike="noStrike" dirty="0">
                        <a:effectLst/>
                        <a:latin typeface="Calibri"/>
                      </a:endParaRPr>
                    </a:p>
                  </a:txBody>
                  <a:tcPr marL="8704" marR="8704" marT="8704" marB="0" anchor="ctr"/>
                </a:tc>
                <a:tc>
                  <a:txBody>
                    <a:bodyPr/>
                    <a:lstStyle/>
                    <a:p>
                      <a:pPr algn="ctr" fontAlgn="ctr"/>
                      <a:r>
                        <a:rPr lang="en-IN" sz="1200" b="1" u="none" strike="noStrike" dirty="0">
                          <a:effectLst/>
                        </a:rPr>
                        <a:t>Patients On Hydroxyurea</a:t>
                      </a:r>
                      <a:endParaRPr lang="en-IN" sz="1200" b="1" i="0" u="none" strike="noStrike" dirty="0">
                        <a:effectLst/>
                        <a:latin typeface="Calibri"/>
                      </a:endParaRPr>
                    </a:p>
                  </a:txBody>
                  <a:tcPr marL="8704" marR="8704" marT="8704" marB="0" anchor="ctr"/>
                </a:tc>
                <a:tc>
                  <a:txBody>
                    <a:bodyPr/>
                    <a:lstStyle/>
                    <a:p>
                      <a:pPr algn="ctr" fontAlgn="ctr"/>
                      <a:r>
                        <a:rPr lang="en-IN" sz="1200" b="1" u="none" strike="noStrike" dirty="0">
                          <a:effectLst/>
                        </a:rPr>
                        <a:t>Cards Distributed</a:t>
                      </a:r>
                      <a:endParaRPr lang="en-IN" sz="1200" b="1" i="0" u="none" strike="noStrike" dirty="0">
                        <a:effectLst/>
                        <a:latin typeface="Calibri"/>
                      </a:endParaRPr>
                    </a:p>
                  </a:txBody>
                  <a:tcPr marL="8704" marR="8704" marT="8704" marB="0" anchor="ctr"/>
                </a:tc>
                <a:extLst>
                  <a:ext uri="{0D108BD9-81ED-4DB2-BD59-A6C34878D82A}">
                    <a16:rowId xmlns:a16="http://schemas.microsoft.com/office/drawing/2014/main" val="10000"/>
                  </a:ext>
                </a:extLst>
              </a:tr>
              <a:tr h="230054">
                <a:tc>
                  <a:txBody>
                    <a:bodyPr/>
                    <a:lstStyle/>
                    <a:p>
                      <a:pPr algn="ctr" fontAlgn="ctr"/>
                      <a:r>
                        <a:rPr lang="en-IN" sz="1100" u="none" strike="noStrike">
                          <a:effectLst/>
                        </a:rPr>
                        <a:t>1</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NASHIK</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3,98,057</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4,00,000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99.5%</a:t>
                      </a:r>
                      <a:endParaRPr lang="en-IN" sz="1100" b="0" i="0" u="none" strike="noStrike">
                        <a:effectLst/>
                        <a:latin typeface="Calibri"/>
                      </a:endParaRPr>
                    </a:p>
                  </a:txBody>
                  <a:tcPr marL="8704" marR="8704" marT="8704" marB="0" anchor="ctr"/>
                </a:tc>
                <a:tc>
                  <a:txBody>
                    <a:bodyPr/>
                    <a:lstStyle/>
                    <a:p>
                      <a:pPr algn="r" fontAlgn="ctr"/>
                      <a:r>
                        <a:rPr lang="en-IN" sz="1100" u="none" strike="noStrike">
                          <a:effectLst/>
                        </a:rPr>
                        <a:t>310</a:t>
                      </a:r>
                      <a:endParaRPr lang="en-IN" sz="1100" b="0" i="0" u="none" strike="noStrike">
                        <a:effectLst/>
                        <a:latin typeface="Calibri"/>
                      </a:endParaRPr>
                    </a:p>
                  </a:txBody>
                  <a:tcPr marL="8704" marR="8704" marT="8704" marB="0" anchor="ctr"/>
                </a:tc>
                <a:tc>
                  <a:txBody>
                    <a:bodyPr/>
                    <a:lstStyle/>
                    <a:p>
                      <a:pPr algn="r" fontAlgn="ctr"/>
                      <a:r>
                        <a:rPr lang="en-IN" sz="1100" u="none" strike="noStrike">
                          <a:effectLst/>
                        </a:rPr>
                        <a:t>55</a:t>
                      </a:r>
                      <a:endParaRPr lang="en-IN" sz="1100" b="0" i="0" u="none" strike="noStrike">
                        <a:effectLst/>
                        <a:latin typeface="Calibri"/>
                      </a:endParaRPr>
                    </a:p>
                  </a:txBody>
                  <a:tcPr marL="8704" marR="8704" marT="8704" marB="0" anchor="ctr"/>
                </a:tc>
                <a:tc>
                  <a:txBody>
                    <a:bodyPr/>
                    <a:lstStyle/>
                    <a:p>
                      <a:pPr algn="r" fontAlgn="ctr"/>
                      <a:r>
                        <a:rPr lang="en-IN" sz="1100" u="none" strike="noStrike">
                          <a:effectLst/>
                        </a:rPr>
                        <a:t>0</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8,484</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01"/>
                  </a:ext>
                </a:extLst>
              </a:tr>
              <a:tr h="230054">
                <a:tc>
                  <a:txBody>
                    <a:bodyPr/>
                    <a:lstStyle/>
                    <a:p>
                      <a:pPr algn="ctr" fontAlgn="ctr"/>
                      <a:r>
                        <a:rPr lang="en-IN" sz="1100" u="none" strike="noStrike">
                          <a:effectLst/>
                        </a:rPr>
                        <a:t>2</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AMRAVATI</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3,42,886</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4,00,183</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85.7%</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3,500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1,932</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80</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46,603</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02"/>
                  </a:ext>
                </a:extLst>
              </a:tr>
              <a:tr h="230054">
                <a:tc>
                  <a:txBody>
                    <a:bodyPr/>
                    <a:lstStyle/>
                    <a:p>
                      <a:pPr algn="ctr" fontAlgn="ctr"/>
                      <a:r>
                        <a:rPr lang="en-IN" sz="1100" u="none" strike="noStrike">
                          <a:effectLst/>
                        </a:rPr>
                        <a:t>3</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GADCHIROLI</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2,62,229</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3,10,000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84.6%</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24,006</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4,556</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499</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16,177</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03"/>
                  </a:ext>
                </a:extLst>
              </a:tr>
              <a:tr h="230054">
                <a:tc>
                  <a:txBody>
                    <a:bodyPr/>
                    <a:lstStyle/>
                    <a:p>
                      <a:pPr algn="ctr" fontAlgn="ctr"/>
                      <a:r>
                        <a:rPr lang="en-IN" sz="1100" u="none" strike="noStrike">
                          <a:effectLst/>
                        </a:rPr>
                        <a:t>4</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NAGPUR</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3,14,187</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3,90,000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80.6%</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36,049</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2,924</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821</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1,47,877</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04"/>
                  </a:ext>
                </a:extLst>
              </a:tr>
              <a:tr h="230054">
                <a:tc>
                  <a:txBody>
                    <a:bodyPr/>
                    <a:lstStyle/>
                    <a:p>
                      <a:pPr algn="ctr" fontAlgn="ctr"/>
                      <a:r>
                        <a:rPr lang="en-IN" sz="1100" u="none" strike="noStrike">
                          <a:effectLst/>
                        </a:rPr>
                        <a:t>5</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YAVATMAL</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2,57,395</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3,20,000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80.4%</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9,377</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1,431</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628</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98,444</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05"/>
                  </a:ext>
                </a:extLst>
              </a:tr>
              <a:tr h="230054">
                <a:tc>
                  <a:txBody>
                    <a:bodyPr/>
                    <a:lstStyle/>
                    <a:p>
                      <a:pPr algn="ctr" fontAlgn="ctr"/>
                      <a:r>
                        <a:rPr lang="en-IN" sz="1100" u="none" strike="noStrike">
                          <a:effectLst/>
                        </a:rPr>
                        <a:t>6</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THANE</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2,48,305</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3,10,000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80.1%</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3,895</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920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39</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17,590</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06"/>
                  </a:ext>
                </a:extLst>
              </a:tr>
              <a:tr h="230054">
                <a:tc>
                  <a:txBody>
                    <a:bodyPr/>
                    <a:lstStyle/>
                    <a:p>
                      <a:pPr algn="ctr" fontAlgn="ctr"/>
                      <a:r>
                        <a:rPr lang="en-IN" sz="1100" u="none" strike="noStrike">
                          <a:effectLst/>
                        </a:rPr>
                        <a:t>7</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CHANDRAPUR</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2,84,978</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3,70,000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77.0%</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12,222</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1,344</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543</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84,660</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07"/>
                  </a:ext>
                </a:extLst>
              </a:tr>
              <a:tr h="230054">
                <a:tc>
                  <a:txBody>
                    <a:bodyPr/>
                    <a:lstStyle/>
                    <a:p>
                      <a:pPr algn="ctr" fontAlgn="ctr"/>
                      <a:r>
                        <a:rPr lang="en-IN" sz="1100" u="none" strike="noStrike">
                          <a:effectLst/>
                        </a:rPr>
                        <a:t>8</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WASHIM</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1,76,038</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2,36,740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74.4%</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146</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14</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78,241</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08"/>
                  </a:ext>
                </a:extLst>
              </a:tr>
              <a:tr h="230054">
                <a:tc>
                  <a:txBody>
                    <a:bodyPr/>
                    <a:lstStyle/>
                    <a:p>
                      <a:pPr algn="ctr" fontAlgn="ctr"/>
                      <a:r>
                        <a:rPr lang="en-IN" sz="1100" u="none" strike="noStrike">
                          <a:effectLst/>
                        </a:rPr>
                        <a:t>9</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NANDED</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1,93,041</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2,60,000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74.2%</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1,295</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158</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84</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38,834</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09"/>
                  </a:ext>
                </a:extLst>
              </a:tr>
              <a:tr h="230054">
                <a:tc>
                  <a:txBody>
                    <a:bodyPr/>
                    <a:lstStyle/>
                    <a:p>
                      <a:pPr algn="ctr" fontAlgn="ctr"/>
                      <a:r>
                        <a:rPr lang="en-IN" sz="1100" u="none" strike="noStrike">
                          <a:effectLst/>
                        </a:rPr>
                        <a:t>10</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PALGHAR</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2,28,609</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3,12,000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73.3%</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1,728</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103</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15</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15,321</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10"/>
                  </a:ext>
                </a:extLst>
              </a:tr>
              <a:tr h="230054">
                <a:tc>
                  <a:txBody>
                    <a:bodyPr/>
                    <a:lstStyle/>
                    <a:p>
                      <a:pPr algn="ctr" fontAlgn="ctr"/>
                      <a:r>
                        <a:rPr lang="en-IN" sz="1100" u="none" strike="noStrike">
                          <a:effectLst/>
                        </a:rPr>
                        <a:t>11</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DHULE</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1,74,993</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2,45,000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71.4%</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832</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120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118</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10,309</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11"/>
                  </a:ext>
                </a:extLst>
              </a:tr>
              <a:tr h="237242">
                <a:tc>
                  <a:txBody>
                    <a:bodyPr/>
                    <a:lstStyle/>
                    <a:p>
                      <a:pPr algn="ctr" fontAlgn="ctr"/>
                      <a:r>
                        <a:rPr lang="en-IN" sz="1100" u="none" strike="noStrike">
                          <a:effectLst/>
                        </a:rPr>
                        <a:t>12</a:t>
                      </a:r>
                      <a:endParaRPr lang="en-IN" sz="1100" b="0" i="0" u="none" strike="noStrike">
                        <a:effectLst/>
                        <a:latin typeface="Calibri"/>
                      </a:endParaRPr>
                    </a:p>
                  </a:txBody>
                  <a:tcPr marL="8704" marR="8704" marT="8704" marB="0" anchor="ctr"/>
                </a:tc>
                <a:tc>
                  <a:txBody>
                    <a:bodyPr/>
                    <a:lstStyle/>
                    <a:p>
                      <a:pPr algn="l" fontAlgn="ctr"/>
                      <a:r>
                        <a:rPr lang="en-IN" sz="1100" u="none" strike="noStrike" dirty="0">
                          <a:effectLst/>
                        </a:rPr>
                        <a:t>C SAMBHAJI NAGAR</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1,82,250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2,61,000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69.8%</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403</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74</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36,554</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12"/>
                  </a:ext>
                </a:extLst>
              </a:tr>
              <a:tr h="230054">
                <a:tc>
                  <a:txBody>
                    <a:bodyPr/>
                    <a:lstStyle/>
                    <a:p>
                      <a:pPr algn="ctr" fontAlgn="ctr"/>
                      <a:r>
                        <a:rPr lang="en-IN" sz="1100" u="none" strike="noStrike">
                          <a:effectLst/>
                        </a:rPr>
                        <a:t>13</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BHANDARA</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1,86,570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2,70,000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69.1%</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14,373</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945</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82</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42,857</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13"/>
                  </a:ext>
                </a:extLst>
              </a:tr>
              <a:tr h="230054">
                <a:tc>
                  <a:txBody>
                    <a:bodyPr/>
                    <a:lstStyle/>
                    <a:p>
                      <a:pPr algn="ctr" fontAlgn="ctr"/>
                      <a:r>
                        <a:rPr lang="en-IN" sz="1100" u="none" strike="noStrike">
                          <a:effectLst/>
                        </a:rPr>
                        <a:t>14</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HINGOLI</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1,52,887</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2,25,000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67.9%</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464</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23</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6,187</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14"/>
                  </a:ext>
                </a:extLst>
              </a:tr>
              <a:tr h="230054">
                <a:tc>
                  <a:txBody>
                    <a:bodyPr/>
                    <a:lstStyle/>
                    <a:p>
                      <a:pPr algn="ctr" fontAlgn="ctr"/>
                      <a:r>
                        <a:rPr lang="en-IN" sz="1100" u="none" strike="noStrike">
                          <a:effectLst/>
                        </a:rPr>
                        <a:t>15</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RAIGAD</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1,72,469</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2,60,000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66.3%</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335</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42</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12,613</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15"/>
                  </a:ext>
                </a:extLst>
              </a:tr>
              <a:tr h="230054">
                <a:tc>
                  <a:txBody>
                    <a:bodyPr/>
                    <a:lstStyle/>
                    <a:p>
                      <a:pPr algn="ctr" fontAlgn="ctr"/>
                      <a:r>
                        <a:rPr lang="en-IN" sz="1100" u="none" strike="noStrike">
                          <a:effectLst/>
                        </a:rPr>
                        <a:t>16</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AKOLA</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1,98,689</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3,00,000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66.2%</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620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118</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15,822</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16"/>
                  </a:ext>
                </a:extLst>
              </a:tr>
              <a:tr h="230054">
                <a:tc>
                  <a:txBody>
                    <a:bodyPr/>
                    <a:lstStyle/>
                    <a:p>
                      <a:pPr algn="ctr" fontAlgn="ctr"/>
                      <a:r>
                        <a:rPr lang="en-IN" sz="1100" u="none" strike="noStrike">
                          <a:effectLst/>
                        </a:rPr>
                        <a:t>17</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JALGAON</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2,03,310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3,10,000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65.6%</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804</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119</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7</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50,624</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17"/>
                  </a:ext>
                </a:extLst>
              </a:tr>
              <a:tr h="230054">
                <a:tc>
                  <a:txBody>
                    <a:bodyPr/>
                    <a:lstStyle/>
                    <a:p>
                      <a:pPr algn="ctr" fontAlgn="ctr"/>
                      <a:r>
                        <a:rPr lang="en-IN" sz="1100" u="none" strike="noStrike">
                          <a:effectLst/>
                        </a:rPr>
                        <a:t>18</a:t>
                      </a:r>
                      <a:endParaRPr lang="en-IN" sz="1100" b="0" i="0" u="none" strike="noStrike">
                        <a:effectLst/>
                        <a:latin typeface="Calibri"/>
                      </a:endParaRPr>
                    </a:p>
                  </a:txBody>
                  <a:tcPr marL="8704" marR="8704" marT="8704" marB="0" anchor="ctr"/>
                </a:tc>
                <a:tc>
                  <a:txBody>
                    <a:bodyPr/>
                    <a:lstStyle/>
                    <a:p>
                      <a:pPr algn="l" fontAlgn="ctr"/>
                      <a:r>
                        <a:rPr lang="en-IN" sz="1100" u="none" strike="noStrike">
                          <a:effectLst/>
                        </a:rPr>
                        <a:t>GONDIA</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1,71,477</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2,70,000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63.5%</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5,171</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1,552</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56</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9,329</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18"/>
                  </a:ext>
                </a:extLst>
              </a:tr>
              <a:tr h="230054">
                <a:tc>
                  <a:txBody>
                    <a:bodyPr/>
                    <a:lstStyle/>
                    <a:p>
                      <a:pPr algn="ctr" fontAlgn="ctr"/>
                      <a:r>
                        <a:rPr lang="en-IN" sz="1100" u="none" strike="noStrike">
                          <a:effectLst/>
                        </a:rPr>
                        <a:t>19</a:t>
                      </a:r>
                      <a:endParaRPr lang="en-IN" sz="1100" b="0" i="0" u="none" strike="noStrike">
                        <a:effectLst/>
                        <a:latin typeface="Calibri"/>
                      </a:endParaRPr>
                    </a:p>
                  </a:txBody>
                  <a:tcPr marL="8704" marR="8704" marT="8704" marB="0" anchor="ctr"/>
                </a:tc>
                <a:tc>
                  <a:txBody>
                    <a:bodyPr/>
                    <a:lstStyle/>
                    <a:p>
                      <a:pPr algn="l" fontAlgn="ctr"/>
                      <a:r>
                        <a:rPr lang="en-IN" sz="1100" u="none" strike="noStrike" dirty="0">
                          <a:effectLst/>
                        </a:rPr>
                        <a:t>NANDURBAR</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1,94,438</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3,20,000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60.8%</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6,120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1,325</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14</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7,961</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19"/>
                  </a:ext>
                </a:extLst>
              </a:tr>
              <a:tr h="230054">
                <a:tc>
                  <a:txBody>
                    <a:bodyPr/>
                    <a:lstStyle/>
                    <a:p>
                      <a:pPr algn="ctr" fontAlgn="ctr"/>
                      <a:r>
                        <a:rPr lang="en-IN" sz="1100" u="none" strike="noStrike">
                          <a:effectLst/>
                        </a:rPr>
                        <a:t>20</a:t>
                      </a:r>
                      <a:endParaRPr lang="en-IN" sz="1100" b="0" i="0" u="none" strike="noStrike">
                        <a:effectLst/>
                        <a:latin typeface="Calibri"/>
                      </a:endParaRPr>
                    </a:p>
                  </a:txBody>
                  <a:tcPr marL="8704" marR="8704" marT="8704" marB="0" anchor="ctr"/>
                </a:tc>
                <a:tc>
                  <a:txBody>
                    <a:bodyPr/>
                    <a:lstStyle/>
                    <a:p>
                      <a:pPr algn="l" fontAlgn="ctr"/>
                      <a:r>
                        <a:rPr lang="en-IN" sz="1100" u="none" strike="noStrike" dirty="0">
                          <a:effectLst/>
                        </a:rPr>
                        <a:t>WARDHA</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1,63,193</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2,70,000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60.4%</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21,489</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1,008</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519</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9,128</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20"/>
                  </a:ext>
                </a:extLst>
              </a:tr>
              <a:tr h="230054">
                <a:tc>
                  <a:txBody>
                    <a:bodyPr/>
                    <a:lstStyle/>
                    <a:p>
                      <a:pPr algn="ctr" fontAlgn="ctr"/>
                      <a:r>
                        <a:rPr lang="en-IN" sz="1100" u="none" strike="noStrike">
                          <a:effectLst/>
                        </a:rPr>
                        <a:t>21</a:t>
                      </a:r>
                      <a:endParaRPr lang="en-IN" sz="1100" b="0" i="0" u="none" strike="noStrike">
                        <a:effectLst/>
                        <a:latin typeface="Calibri"/>
                      </a:endParaRPr>
                    </a:p>
                  </a:txBody>
                  <a:tcPr marL="8704" marR="8704" marT="8704" marB="0" anchor="ctr"/>
                </a:tc>
                <a:tc>
                  <a:txBody>
                    <a:bodyPr/>
                    <a:lstStyle/>
                    <a:p>
                      <a:pPr algn="l" fontAlgn="ctr"/>
                      <a:r>
                        <a:rPr lang="en-IN" sz="1100" u="none" strike="noStrike" dirty="0">
                          <a:effectLst/>
                        </a:rPr>
                        <a:t>BULDHANA</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1,28,166</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2,50,000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a:effectLst/>
                        </a:rPr>
                        <a:t>51.3%</a:t>
                      </a:r>
                      <a:endParaRPr lang="en-IN" sz="1100" b="0" i="0" u="none" strike="noStrike">
                        <a:effectLst/>
                        <a:latin typeface="Calibri"/>
                      </a:endParaRPr>
                    </a:p>
                  </a:txBody>
                  <a:tcPr marL="8704" marR="8704" marT="8704" marB="0" anchor="ctr"/>
                </a:tc>
                <a:tc>
                  <a:txBody>
                    <a:bodyPr/>
                    <a:lstStyle/>
                    <a:p>
                      <a:pPr algn="r" fontAlgn="ctr"/>
                      <a:r>
                        <a:rPr lang="en-IN" sz="1100" u="none" strike="noStrike" dirty="0">
                          <a:effectLst/>
                        </a:rPr>
                        <a:t>1,049</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296</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0</a:t>
                      </a:r>
                      <a:endParaRPr lang="en-IN" sz="1100" b="0" i="0" u="none" strike="noStrike" dirty="0">
                        <a:effectLst/>
                        <a:latin typeface="Calibri"/>
                      </a:endParaRPr>
                    </a:p>
                  </a:txBody>
                  <a:tcPr marL="8704" marR="8704" marT="8704" marB="0" anchor="ctr"/>
                </a:tc>
                <a:tc>
                  <a:txBody>
                    <a:bodyPr/>
                    <a:lstStyle/>
                    <a:p>
                      <a:pPr algn="r" fontAlgn="ctr"/>
                      <a:r>
                        <a:rPr lang="en-IN" sz="1100" u="none" strike="noStrike" dirty="0">
                          <a:effectLst/>
                        </a:rPr>
                        <a:t>30,040</a:t>
                      </a:r>
                      <a:endParaRPr lang="en-IN" sz="1100" b="0" i="0" u="none" strike="noStrike" dirty="0">
                        <a:effectLst/>
                        <a:latin typeface="Calibri"/>
                      </a:endParaRPr>
                    </a:p>
                  </a:txBody>
                  <a:tcPr marL="8704" marR="8704" marT="8704" marB="0" anchor="ctr"/>
                </a:tc>
                <a:extLst>
                  <a:ext uri="{0D108BD9-81ED-4DB2-BD59-A6C34878D82A}">
                    <a16:rowId xmlns:a16="http://schemas.microsoft.com/office/drawing/2014/main" val="10021"/>
                  </a:ext>
                </a:extLst>
              </a:tr>
              <a:tr h="230054">
                <a:tc>
                  <a:txBody>
                    <a:bodyPr/>
                    <a:lstStyle/>
                    <a:p>
                      <a:pPr algn="ctr" fontAlgn="ctr"/>
                      <a:r>
                        <a:rPr lang="en-IN" sz="1100" b="1" u="none" strike="noStrike">
                          <a:effectLst/>
                        </a:rPr>
                        <a:t> </a:t>
                      </a:r>
                      <a:endParaRPr lang="en-IN" sz="1100" b="1" i="0" u="none" strike="noStrike">
                        <a:effectLst/>
                        <a:latin typeface="Calibri"/>
                      </a:endParaRPr>
                    </a:p>
                  </a:txBody>
                  <a:tcPr marL="8704" marR="8704" marT="8704" marB="0" anchor="ctr"/>
                </a:tc>
                <a:tc>
                  <a:txBody>
                    <a:bodyPr/>
                    <a:lstStyle/>
                    <a:p>
                      <a:pPr algn="l" fontAlgn="ctr"/>
                      <a:r>
                        <a:rPr lang="en-IN" sz="1200" b="1" u="none" strike="noStrike" dirty="0">
                          <a:effectLst/>
                        </a:rPr>
                        <a:t>Total</a:t>
                      </a:r>
                      <a:endParaRPr lang="en-IN" sz="1200" b="1" i="0" u="none" strike="noStrike" dirty="0">
                        <a:effectLst/>
                        <a:latin typeface="Calibri"/>
                      </a:endParaRPr>
                    </a:p>
                  </a:txBody>
                  <a:tcPr marL="8704" marR="8704" marT="8704" marB="0" anchor="ctr"/>
                </a:tc>
                <a:tc>
                  <a:txBody>
                    <a:bodyPr/>
                    <a:lstStyle/>
                    <a:p>
                      <a:pPr algn="r" fontAlgn="ctr"/>
                      <a:r>
                        <a:rPr lang="en-IN" sz="1200" b="1" u="none" strike="noStrike" dirty="0">
                          <a:effectLst/>
                        </a:rPr>
                        <a:t>46,34,167</a:t>
                      </a:r>
                      <a:endParaRPr lang="en-IN" sz="1200" b="1" i="0" u="none" strike="noStrike" dirty="0">
                        <a:effectLst/>
                        <a:latin typeface="Calibri"/>
                      </a:endParaRPr>
                    </a:p>
                  </a:txBody>
                  <a:tcPr marL="8704" marR="8704" marT="8704" marB="0" anchor="ctr"/>
                </a:tc>
                <a:tc>
                  <a:txBody>
                    <a:bodyPr/>
                    <a:lstStyle/>
                    <a:p>
                      <a:pPr algn="r" fontAlgn="ctr"/>
                      <a:r>
                        <a:rPr lang="en-IN" sz="1200" b="1" u="none" strike="noStrike" dirty="0">
                          <a:effectLst/>
                        </a:rPr>
                        <a:t>62,89,923</a:t>
                      </a:r>
                      <a:endParaRPr lang="en-IN" sz="1200" b="1" i="0" u="none" strike="noStrike" dirty="0">
                        <a:effectLst/>
                        <a:latin typeface="Calibri"/>
                      </a:endParaRPr>
                    </a:p>
                  </a:txBody>
                  <a:tcPr marL="8704" marR="8704" marT="8704" marB="0" anchor="ctr"/>
                </a:tc>
                <a:tc>
                  <a:txBody>
                    <a:bodyPr/>
                    <a:lstStyle/>
                    <a:p>
                      <a:pPr algn="r" fontAlgn="ctr"/>
                      <a:r>
                        <a:rPr lang="en-IN" sz="1200" b="1" u="none" strike="noStrike" dirty="0">
                          <a:effectLst/>
                        </a:rPr>
                        <a:t>73.7%</a:t>
                      </a:r>
                      <a:endParaRPr lang="en-IN" sz="1200" b="1" i="0" u="none" strike="noStrike" dirty="0">
                        <a:effectLst/>
                        <a:latin typeface="Calibri"/>
                      </a:endParaRPr>
                    </a:p>
                  </a:txBody>
                  <a:tcPr marL="8704" marR="8704" marT="8704" marB="0" anchor="ctr"/>
                </a:tc>
                <a:tc>
                  <a:txBody>
                    <a:bodyPr/>
                    <a:lstStyle/>
                    <a:p>
                      <a:pPr algn="r" fontAlgn="ctr"/>
                      <a:r>
                        <a:rPr lang="en-IN" sz="1200" b="1" u="none" strike="noStrike" dirty="0">
                          <a:effectLst/>
                        </a:rPr>
                        <a:t>1,44,188</a:t>
                      </a:r>
                      <a:endParaRPr lang="en-IN" sz="1200" b="1" i="0" u="none" strike="noStrike" dirty="0">
                        <a:effectLst/>
                        <a:latin typeface="Calibri"/>
                      </a:endParaRPr>
                    </a:p>
                  </a:txBody>
                  <a:tcPr marL="8704" marR="8704" marT="8704" marB="0" anchor="ctr"/>
                </a:tc>
                <a:tc>
                  <a:txBody>
                    <a:bodyPr/>
                    <a:lstStyle/>
                    <a:p>
                      <a:pPr algn="r" fontAlgn="ctr"/>
                      <a:r>
                        <a:rPr lang="en-IN" sz="1200" b="1" u="none" strike="noStrike" dirty="0">
                          <a:effectLst/>
                        </a:rPr>
                        <a:t>19,059</a:t>
                      </a:r>
                      <a:endParaRPr lang="en-IN" sz="1200" b="1" i="0" u="none" strike="noStrike" dirty="0">
                        <a:effectLst/>
                        <a:latin typeface="Calibri"/>
                      </a:endParaRPr>
                    </a:p>
                  </a:txBody>
                  <a:tcPr marL="8704" marR="8704" marT="8704" marB="0" anchor="ctr"/>
                </a:tc>
                <a:tc>
                  <a:txBody>
                    <a:bodyPr/>
                    <a:lstStyle/>
                    <a:p>
                      <a:pPr algn="r" fontAlgn="ctr"/>
                      <a:r>
                        <a:rPr lang="en-IN" sz="1200" b="1" u="none" strike="noStrike" dirty="0">
                          <a:effectLst/>
                        </a:rPr>
                        <a:t>3,510</a:t>
                      </a:r>
                      <a:endParaRPr lang="en-IN" sz="1200" b="1" i="0" u="none" strike="noStrike" dirty="0">
                        <a:effectLst/>
                        <a:latin typeface="Calibri"/>
                      </a:endParaRPr>
                    </a:p>
                  </a:txBody>
                  <a:tcPr marL="8704" marR="8704" marT="8704" marB="0" anchor="ctr"/>
                </a:tc>
                <a:tc>
                  <a:txBody>
                    <a:bodyPr/>
                    <a:lstStyle/>
                    <a:p>
                      <a:pPr algn="r" fontAlgn="ctr"/>
                      <a:r>
                        <a:rPr lang="en-IN" sz="1200" b="1" u="none" strike="noStrike" dirty="0">
                          <a:effectLst/>
                        </a:rPr>
                        <a:t>7,83,678</a:t>
                      </a:r>
                      <a:endParaRPr lang="en-IN" sz="1200" b="1" i="0" u="none" strike="noStrike" dirty="0">
                        <a:effectLst/>
                        <a:latin typeface="Calibri"/>
                      </a:endParaRPr>
                    </a:p>
                  </a:txBody>
                  <a:tcPr marL="8704" marR="8704" marT="8704" marB="0" anchor="ct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214723123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B6A24-DA2E-0E45-ABA2-48F768DA4CE6}"/>
              </a:ext>
            </a:extLst>
          </p:cNvPr>
          <p:cNvSpPr txBox="1"/>
          <p:nvPr/>
        </p:nvSpPr>
        <p:spPr>
          <a:xfrm>
            <a:off x="1637719" y="14473"/>
            <a:ext cx="8663599" cy="523220"/>
          </a:xfrm>
          <a:prstGeom prst="rect">
            <a:avLst/>
          </a:prstGeom>
          <a:solidFill>
            <a:schemeClr val="accent3">
              <a:lumMod val="40000"/>
              <a:lumOff val="60000"/>
            </a:schemeClr>
          </a:solidFill>
        </p:spPr>
        <p:txBody>
          <a:bodyPr wrap="square" rtlCol="0">
            <a:spAutoFit/>
          </a:bodyPr>
          <a:lstStyle/>
          <a:p>
            <a:pPr algn="ctr"/>
            <a:r>
              <a:rPr lang="en-US" sz="2800" b="1" dirty="0"/>
              <a:t>Way Forward</a:t>
            </a:r>
          </a:p>
        </p:txBody>
      </p:sp>
      <p:graphicFrame>
        <p:nvGraphicFramePr>
          <p:cNvPr id="2" name="Diagram 1"/>
          <p:cNvGraphicFramePr/>
          <p:nvPr>
            <p:extLst>
              <p:ext uri="{D42A27DB-BD31-4B8C-83A1-F6EECF244321}">
                <p14:modId xmlns:p14="http://schemas.microsoft.com/office/powerpoint/2010/main" val="794070994"/>
              </p:ext>
            </p:extLst>
          </p:nvPr>
        </p:nvGraphicFramePr>
        <p:xfrm>
          <a:off x="446567" y="537693"/>
          <a:ext cx="11430000" cy="6007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339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6B6A24-DA2E-0E45-ABA2-48F768DA4CE6}"/>
              </a:ext>
            </a:extLst>
          </p:cNvPr>
          <p:cNvSpPr txBox="1"/>
          <p:nvPr/>
        </p:nvSpPr>
        <p:spPr>
          <a:xfrm>
            <a:off x="629204" y="659482"/>
            <a:ext cx="4553661" cy="523220"/>
          </a:xfrm>
          <a:prstGeom prst="rect">
            <a:avLst/>
          </a:prstGeom>
          <a:solidFill>
            <a:schemeClr val="accent3">
              <a:lumMod val="40000"/>
              <a:lumOff val="60000"/>
            </a:schemeClr>
          </a:solidFill>
        </p:spPr>
        <p:txBody>
          <a:bodyPr wrap="square" rtlCol="0">
            <a:spAutoFit/>
          </a:bodyPr>
          <a:lstStyle/>
          <a:p>
            <a:pPr algn="ctr"/>
            <a:r>
              <a:rPr lang="en-US" sz="2800" b="1" dirty="0"/>
              <a:t>Way Forward</a:t>
            </a:r>
          </a:p>
        </p:txBody>
      </p:sp>
      <p:sp>
        <p:nvSpPr>
          <p:cNvPr id="5" name="TextBox 4">
            <a:extLst>
              <a:ext uri="{FF2B5EF4-FFF2-40B4-BE49-F238E27FC236}">
                <a16:creationId xmlns:a16="http://schemas.microsoft.com/office/drawing/2014/main" id="{72AC498F-977E-77C6-64B9-24B8A06FFB61}"/>
              </a:ext>
            </a:extLst>
          </p:cNvPr>
          <p:cNvSpPr txBox="1"/>
          <p:nvPr/>
        </p:nvSpPr>
        <p:spPr>
          <a:xfrm>
            <a:off x="531786" y="1340128"/>
            <a:ext cx="5390043" cy="2893100"/>
          </a:xfrm>
          <a:prstGeom prst="rect">
            <a:avLst/>
          </a:prstGeom>
          <a:noFill/>
        </p:spPr>
        <p:txBody>
          <a:bodyPr wrap="square">
            <a:spAutoFit/>
          </a:bodyPr>
          <a:lstStyle/>
          <a:p>
            <a:pPr lvl="0" rtl="0">
              <a:lnSpc>
                <a:spcPct val="100000"/>
              </a:lnSpc>
              <a:spcBef>
                <a:spcPts val="0"/>
              </a:spcBef>
              <a:spcAft>
                <a:spcPts val="600"/>
              </a:spcAft>
            </a:pPr>
            <a:r>
              <a:rPr lang="en-US" sz="1800" dirty="0"/>
              <a:t>Creation and dissemination of – </a:t>
            </a:r>
          </a:p>
          <a:p>
            <a:pPr marL="342900" lvl="0" indent="-342900" rtl="0">
              <a:lnSpc>
                <a:spcPct val="100000"/>
              </a:lnSpc>
              <a:spcBef>
                <a:spcPts val="0"/>
              </a:spcBef>
              <a:spcAft>
                <a:spcPts val="600"/>
              </a:spcAft>
              <a:buAutoNum type="arabicPeriod"/>
            </a:pPr>
            <a:r>
              <a:rPr lang="en-US" dirty="0"/>
              <a:t>Simpler SOPs, algorithms and tools targeted at MOs and physicians for HU based treatment and drug charts</a:t>
            </a:r>
          </a:p>
          <a:p>
            <a:pPr marL="342900" lvl="0" indent="-342900" rtl="0">
              <a:lnSpc>
                <a:spcPct val="100000"/>
              </a:lnSpc>
              <a:spcBef>
                <a:spcPts val="0"/>
              </a:spcBef>
              <a:spcAft>
                <a:spcPts val="600"/>
              </a:spcAft>
              <a:buAutoNum type="arabicPeriod"/>
            </a:pPr>
            <a:r>
              <a:rPr lang="en-US" dirty="0"/>
              <a:t>Standard records for streamlining management of SCD patients. </a:t>
            </a:r>
          </a:p>
          <a:p>
            <a:pPr marL="342900" lvl="0" indent="-342900" rtl="0">
              <a:lnSpc>
                <a:spcPct val="100000"/>
              </a:lnSpc>
              <a:spcBef>
                <a:spcPts val="0"/>
              </a:spcBef>
              <a:spcAft>
                <a:spcPts val="600"/>
              </a:spcAft>
              <a:buAutoNum type="arabicPeriod"/>
            </a:pPr>
            <a:r>
              <a:rPr lang="en-US" dirty="0"/>
              <a:t>State action plan and documentation for stakeholder engagement and coordinated effort. </a:t>
            </a:r>
          </a:p>
          <a:p>
            <a:pPr marL="342900" lvl="0" indent="-342900" rtl="0">
              <a:lnSpc>
                <a:spcPct val="100000"/>
              </a:lnSpc>
              <a:spcBef>
                <a:spcPts val="0"/>
              </a:spcBef>
              <a:spcAft>
                <a:spcPts val="600"/>
              </a:spcAft>
              <a:buAutoNum type="arabicPeriod"/>
            </a:pP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039" y="373284"/>
            <a:ext cx="5078175" cy="6111432"/>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293325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5DECF-933B-4216-85D6-CF01BB799B3B}"/>
              </a:ext>
            </a:extLst>
          </p:cNvPr>
          <p:cNvPicPr>
            <a:picLocks noChangeAspect="1"/>
          </p:cNvPicPr>
          <p:nvPr/>
        </p:nvPicPr>
        <p:blipFill>
          <a:blip r:embed="rId2"/>
          <a:stretch>
            <a:fillRect/>
          </a:stretch>
        </p:blipFill>
        <p:spPr>
          <a:xfrm>
            <a:off x="76295" y="200450"/>
            <a:ext cx="4658991" cy="658134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705" y="2088816"/>
            <a:ext cx="7156684" cy="31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46B6A24-DA2E-0E45-ABA2-48F768DA4CE6}"/>
              </a:ext>
            </a:extLst>
          </p:cNvPr>
          <p:cNvSpPr txBox="1"/>
          <p:nvPr/>
        </p:nvSpPr>
        <p:spPr>
          <a:xfrm>
            <a:off x="4167061" y="0"/>
            <a:ext cx="4553661" cy="523220"/>
          </a:xfrm>
          <a:prstGeom prst="rect">
            <a:avLst/>
          </a:prstGeom>
          <a:solidFill>
            <a:schemeClr val="accent3">
              <a:lumMod val="40000"/>
              <a:lumOff val="60000"/>
            </a:schemeClr>
          </a:solidFill>
        </p:spPr>
        <p:txBody>
          <a:bodyPr wrap="square" rtlCol="0">
            <a:spAutoFit/>
          </a:bodyPr>
          <a:lstStyle/>
          <a:p>
            <a:pPr algn="ctr"/>
            <a:r>
              <a:rPr lang="en-US" sz="2800" b="1" dirty="0"/>
              <a:t>Way Forward</a:t>
            </a:r>
          </a:p>
        </p:txBody>
      </p:sp>
    </p:spTree>
    <p:extLst>
      <p:ext uri="{BB962C8B-B14F-4D97-AF65-F5344CB8AC3E}">
        <p14:creationId xmlns:p14="http://schemas.microsoft.com/office/powerpoint/2010/main" val="74940281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DEDC9-080C-11ED-B71F-1F9DB66427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44A919-2446-5C6E-2FEA-369AA1E895D5}"/>
              </a:ext>
            </a:extLst>
          </p:cNvPr>
          <p:cNvSpPr txBox="1"/>
          <p:nvPr/>
        </p:nvSpPr>
        <p:spPr>
          <a:xfrm>
            <a:off x="1637719" y="14473"/>
            <a:ext cx="8967219" cy="461665"/>
          </a:xfrm>
          <a:prstGeom prst="rect">
            <a:avLst/>
          </a:prstGeom>
          <a:solidFill>
            <a:schemeClr val="accent3">
              <a:lumMod val="40000"/>
              <a:lumOff val="60000"/>
            </a:schemeClr>
          </a:solidFill>
        </p:spPr>
        <p:txBody>
          <a:bodyPr wrap="square" rtlCol="0">
            <a:spAutoFit/>
          </a:bodyPr>
          <a:lstStyle/>
          <a:p>
            <a:pPr algn="ctr"/>
            <a:r>
              <a:rPr lang="en-US" sz="2400" b="1" dirty="0"/>
              <a:t>Suggestions to improve quality care for SCD patients</a:t>
            </a:r>
          </a:p>
        </p:txBody>
      </p:sp>
      <p:graphicFrame>
        <p:nvGraphicFramePr>
          <p:cNvPr id="2" name="Diagram 1">
            <a:extLst>
              <a:ext uri="{FF2B5EF4-FFF2-40B4-BE49-F238E27FC236}">
                <a16:creationId xmlns:a16="http://schemas.microsoft.com/office/drawing/2014/main" id="{82AB06E8-05F4-5F16-C548-55B8E69E00DD}"/>
              </a:ext>
            </a:extLst>
          </p:cNvPr>
          <p:cNvGraphicFramePr/>
          <p:nvPr>
            <p:extLst>
              <p:ext uri="{D42A27DB-BD31-4B8C-83A1-F6EECF244321}">
                <p14:modId xmlns:p14="http://schemas.microsoft.com/office/powerpoint/2010/main" val="3291407258"/>
              </p:ext>
            </p:extLst>
          </p:nvPr>
        </p:nvGraphicFramePr>
        <p:xfrm>
          <a:off x="536029" y="1233742"/>
          <a:ext cx="11386441" cy="1632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47F6268-5E42-932C-3163-8F4B1DDF2C0A}"/>
              </a:ext>
            </a:extLst>
          </p:cNvPr>
          <p:cNvSpPr txBox="1"/>
          <p:nvPr/>
        </p:nvSpPr>
        <p:spPr>
          <a:xfrm>
            <a:off x="536029" y="860386"/>
            <a:ext cx="2133600" cy="369332"/>
          </a:xfrm>
          <a:prstGeom prst="rect">
            <a:avLst/>
          </a:prstGeom>
          <a:solidFill>
            <a:schemeClr val="accent4">
              <a:lumMod val="20000"/>
              <a:lumOff val="80000"/>
            </a:schemeClr>
          </a:solidFill>
          <a:ln>
            <a:solidFill>
              <a:schemeClr val="tx1">
                <a:lumMod val="50000"/>
                <a:lumOff val="50000"/>
              </a:schemeClr>
            </a:solidFill>
          </a:ln>
        </p:spPr>
        <p:txBody>
          <a:bodyPr wrap="square" rtlCol="0">
            <a:spAutoFit/>
          </a:bodyPr>
          <a:lstStyle/>
          <a:p>
            <a:r>
              <a:rPr lang="en-US" dirty="0"/>
              <a:t>Patient care flow:</a:t>
            </a:r>
          </a:p>
        </p:txBody>
      </p:sp>
      <p:sp>
        <p:nvSpPr>
          <p:cNvPr id="8" name="TextBox 7">
            <a:extLst>
              <a:ext uri="{FF2B5EF4-FFF2-40B4-BE49-F238E27FC236}">
                <a16:creationId xmlns:a16="http://schemas.microsoft.com/office/drawing/2014/main" id="{74002501-A444-5A71-3E8E-B5926959C52D}"/>
              </a:ext>
            </a:extLst>
          </p:cNvPr>
          <p:cNvSpPr txBox="1"/>
          <p:nvPr/>
        </p:nvSpPr>
        <p:spPr>
          <a:xfrm>
            <a:off x="1070733" y="5366672"/>
            <a:ext cx="10101190" cy="1261884"/>
          </a:xfrm>
          <a:prstGeom prst="rect">
            <a:avLst/>
          </a:prstGeom>
          <a:noFill/>
        </p:spPr>
        <p:txBody>
          <a:bodyPr wrap="square" rtlCol="0">
            <a:spAutoFit/>
          </a:bodyPr>
          <a:lstStyle/>
          <a:p>
            <a:pPr marL="0" lvl="1">
              <a:spcAft>
                <a:spcPts val="1200"/>
              </a:spcAft>
            </a:pPr>
            <a:r>
              <a:rPr lang="en-US" sz="1400" i="1" dirty="0"/>
              <a:t>** While cumulative screening details are available, segregated details on special target groups like </a:t>
            </a:r>
            <a:r>
              <a:rPr lang="en-US" sz="1400" i="1" dirty="0">
                <a:solidFill>
                  <a:srgbClr val="FF0000"/>
                </a:solidFill>
              </a:rPr>
              <a:t>ANC, school children, newborns</a:t>
            </a:r>
            <a:r>
              <a:rPr lang="en-US" sz="1400" i="1" dirty="0"/>
              <a:t> could be made available separately for monitoring screening in respective target groups. </a:t>
            </a:r>
          </a:p>
          <a:p>
            <a:pPr marL="0" lvl="1">
              <a:spcAft>
                <a:spcPts val="1200"/>
              </a:spcAft>
            </a:pPr>
            <a:r>
              <a:rPr lang="en-US" sz="1400" i="1" dirty="0"/>
              <a:t>*** Prenatal screening and cascading screening and management could be included in the application. </a:t>
            </a:r>
          </a:p>
          <a:p>
            <a:pPr marL="0" lvl="1">
              <a:spcAft>
                <a:spcPts val="1200"/>
              </a:spcAft>
            </a:pPr>
            <a:r>
              <a:rPr lang="en-US" sz="1400" i="1" dirty="0"/>
              <a:t>Analysis based on follow visits could be made available to assess continued linkage to care and adherence to treatment. </a:t>
            </a:r>
          </a:p>
        </p:txBody>
      </p:sp>
      <p:sp>
        <p:nvSpPr>
          <p:cNvPr id="15" name="TextBox 14">
            <a:extLst>
              <a:ext uri="{FF2B5EF4-FFF2-40B4-BE49-F238E27FC236}">
                <a16:creationId xmlns:a16="http://schemas.microsoft.com/office/drawing/2014/main" id="{72E1184B-7684-6850-AD70-50CAD2F02111}"/>
              </a:ext>
            </a:extLst>
          </p:cNvPr>
          <p:cNvSpPr txBox="1"/>
          <p:nvPr/>
        </p:nvSpPr>
        <p:spPr>
          <a:xfrm>
            <a:off x="579570" y="2972216"/>
            <a:ext cx="3981543" cy="369332"/>
          </a:xfrm>
          <a:prstGeom prst="rect">
            <a:avLst/>
          </a:prstGeom>
          <a:solidFill>
            <a:schemeClr val="accent4">
              <a:lumMod val="20000"/>
              <a:lumOff val="80000"/>
            </a:schemeClr>
          </a:solidFill>
          <a:ln>
            <a:solidFill>
              <a:schemeClr val="tx1">
                <a:lumMod val="50000"/>
                <a:lumOff val="50000"/>
              </a:schemeClr>
            </a:solidFill>
          </a:ln>
        </p:spPr>
        <p:txBody>
          <a:bodyPr wrap="square" rtlCol="0">
            <a:spAutoFit/>
          </a:bodyPr>
          <a:lstStyle/>
          <a:p>
            <a:r>
              <a:rPr lang="en-US" dirty="0"/>
              <a:t>Program management processes:</a:t>
            </a:r>
          </a:p>
        </p:txBody>
      </p:sp>
      <p:sp>
        <p:nvSpPr>
          <p:cNvPr id="16" name="TextBox 15">
            <a:extLst>
              <a:ext uri="{FF2B5EF4-FFF2-40B4-BE49-F238E27FC236}">
                <a16:creationId xmlns:a16="http://schemas.microsoft.com/office/drawing/2014/main" id="{FC35B11E-7EFB-C56D-0495-2D408DD51A1E}"/>
              </a:ext>
            </a:extLst>
          </p:cNvPr>
          <p:cNvSpPr txBox="1"/>
          <p:nvPr/>
        </p:nvSpPr>
        <p:spPr>
          <a:xfrm>
            <a:off x="436181" y="3444834"/>
            <a:ext cx="11046372" cy="1261884"/>
          </a:xfrm>
          <a:prstGeom prst="rect">
            <a:avLst/>
          </a:prstGeom>
          <a:noFill/>
        </p:spPr>
        <p:txBody>
          <a:bodyPr wrap="square" rtlCol="0">
            <a:spAutoFit/>
          </a:bodyPr>
          <a:lstStyle/>
          <a:p>
            <a:pPr marL="285750" lvl="1" indent="-285750">
              <a:spcAft>
                <a:spcPts val="1200"/>
              </a:spcAft>
              <a:buFont typeface="Arial" panose="020B0604020202020204" pitchFamily="34" charset="0"/>
              <a:buChar char="•"/>
            </a:pPr>
            <a:r>
              <a:rPr lang="en-US" sz="1400" dirty="0"/>
              <a:t>Currently Sickle app records - committee meetings at various levels including State, District and Block levels </a:t>
            </a:r>
          </a:p>
          <a:p>
            <a:pPr marL="285750" lvl="1" indent="-285750">
              <a:spcAft>
                <a:spcPts val="1200"/>
              </a:spcAft>
              <a:buFont typeface="Arial" panose="020B0604020202020204" pitchFamily="34" charset="0"/>
              <a:buChar char="•"/>
            </a:pPr>
            <a:r>
              <a:rPr lang="en-US" sz="1400" dirty="0"/>
              <a:t>Card distribution, data points for program monitoring indicators like compliance to care, complications rate, blood transfusion requirement, adverse outcomes </a:t>
            </a:r>
            <a:r>
              <a:rPr lang="en-US" sz="1400" dirty="0" err="1"/>
              <a:t>etc</a:t>
            </a:r>
            <a:r>
              <a:rPr lang="en-US" sz="1400" dirty="0"/>
              <a:t> can be added and regularly monitored. </a:t>
            </a:r>
          </a:p>
          <a:p>
            <a:pPr marL="285750" lvl="1" indent="-285750">
              <a:spcAft>
                <a:spcPts val="12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27935309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B6A24-DA2E-0E45-ABA2-48F768DA4CE6}"/>
              </a:ext>
            </a:extLst>
          </p:cNvPr>
          <p:cNvSpPr txBox="1"/>
          <p:nvPr/>
        </p:nvSpPr>
        <p:spPr>
          <a:xfrm>
            <a:off x="1637719" y="3963"/>
            <a:ext cx="8663599" cy="461665"/>
          </a:xfrm>
          <a:prstGeom prst="rect">
            <a:avLst/>
          </a:prstGeom>
          <a:solidFill>
            <a:schemeClr val="accent3">
              <a:lumMod val="40000"/>
              <a:lumOff val="60000"/>
            </a:schemeClr>
          </a:solidFill>
        </p:spPr>
        <p:txBody>
          <a:bodyPr wrap="square" rtlCol="0">
            <a:spAutoFit/>
          </a:bodyPr>
          <a:lstStyle/>
          <a:p>
            <a:pPr algn="ctr"/>
            <a:r>
              <a:rPr lang="en-US" sz="2400" b="1" dirty="0"/>
              <a:t>Suggestions to improve quality care for SCD patients</a:t>
            </a:r>
          </a:p>
        </p:txBody>
      </p:sp>
      <p:sp>
        <p:nvSpPr>
          <p:cNvPr id="4" name="Rectangle 3"/>
          <p:cNvSpPr/>
          <p:nvPr/>
        </p:nvSpPr>
        <p:spPr>
          <a:xfrm>
            <a:off x="807522" y="821460"/>
            <a:ext cx="10402784" cy="5131966"/>
          </a:xfrm>
          <a:prstGeom prst="rect">
            <a:avLst/>
          </a:prstGeom>
        </p:spPr>
        <p:txBody>
          <a:bodyPr/>
          <a:lstStyle/>
          <a:p>
            <a:pPr lvl="0" algn="l" rtl="0">
              <a:spcBef>
                <a:spcPts val="600"/>
              </a:spcBef>
              <a:spcAft>
                <a:spcPts val="600"/>
              </a:spcAft>
            </a:pPr>
            <a:r>
              <a:rPr lang="en-US" dirty="0">
                <a:solidFill>
                  <a:srgbClr val="C00000"/>
                </a:solidFill>
              </a:rPr>
              <a:t>1. POC test: </a:t>
            </a:r>
            <a:r>
              <a:rPr lang="en-US" dirty="0"/>
              <a:t>The operational guidelines for sickle cell recommend using GOI approved POC test  as one step confirmatory approach for sickle cell diagnosis. </a:t>
            </a:r>
          </a:p>
          <a:p>
            <a:pPr marL="742950" lvl="1" indent="-285750">
              <a:spcBef>
                <a:spcPts val="600"/>
              </a:spcBef>
              <a:spcAft>
                <a:spcPts val="600"/>
              </a:spcAft>
              <a:buFont typeface="Wingdings" pitchFamily="2" charset="2"/>
              <a:buChar char="v"/>
            </a:pPr>
            <a:r>
              <a:rPr lang="en-US" dirty="0"/>
              <a:t>However, HPLC testing before initiating treatment with hydroxyurea may be required. </a:t>
            </a:r>
          </a:p>
          <a:p>
            <a:pPr marL="742950" lvl="1" indent="-285750">
              <a:spcBef>
                <a:spcPts val="600"/>
              </a:spcBef>
              <a:spcAft>
                <a:spcPts val="600"/>
              </a:spcAft>
              <a:buFont typeface="Wingdings" pitchFamily="2" charset="2"/>
              <a:buChar char="v"/>
            </a:pPr>
            <a:r>
              <a:rPr lang="en-US" dirty="0"/>
              <a:t>It would be very useful if guidelines on the status of POC tests as screening or confirmatory is issued to ease the process of treatment initiation and confirmatory diagnosis.</a:t>
            </a:r>
          </a:p>
          <a:p>
            <a:pPr marL="742950" lvl="1" indent="-285750">
              <a:spcBef>
                <a:spcPts val="600"/>
              </a:spcBef>
              <a:spcAft>
                <a:spcPts val="600"/>
              </a:spcAft>
              <a:buFont typeface="Wingdings" pitchFamily="2" charset="2"/>
              <a:buChar char="v"/>
            </a:pPr>
            <a:r>
              <a:rPr lang="en-US" dirty="0"/>
              <a:t> Auto disposable lancet should be used for pricking to minimize pain </a:t>
            </a:r>
          </a:p>
          <a:p>
            <a:pPr lvl="0" algn="l" rtl="0">
              <a:spcBef>
                <a:spcPts val="600"/>
              </a:spcBef>
              <a:spcAft>
                <a:spcPts val="600"/>
              </a:spcAft>
              <a:buChar char="•"/>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0306" y="5431231"/>
            <a:ext cx="898808" cy="13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08196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ands holding each other">
            <a:extLst>
              <a:ext uri="{FF2B5EF4-FFF2-40B4-BE49-F238E27FC236}">
                <a16:creationId xmlns:a16="http://schemas.microsoft.com/office/drawing/2014/main" id="{F987FF79-075C-8F9D-34E7-AA9889746C46}"/>
              </a:ext>
            </a:extLst>
          </p:cNvPr>
          <p:cNvPicPr>
            <a:picLocks noChangeAspect="1"/>
          </p:cNvPicPr>
          <p:nvPr/>
        </p:nvPicPr>
        <p:blipFill>
          <a:blip r:embed="rId2"/>
          <a:srcRect l="19643" r="21091" b="-1"/>
          <a:stretch/>
        </p:blipFill>
        <p:spPr>
          <a:xfrm>
            <a:off x="6103027" y="10"/>
            <a:ext cx="6088971" cy="6857990"/>
          </a:xfrm>
          <a:prstGeom prst="rect">
            <a:avLst/>
          </a:prstGeom>
        </p:spPr>
      </p:pic>
      <p:sp useBgFill="1">
        <p:nvSpPr>
          <p:cNvPr id="13" name="Rectangle 1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9398A1-F4F4-A90F-D7A1-BA1467B05109}"/>
              </a:ext>
            </a:extLst>
          </p:cNvPr>
          <p:cNvSpPr txBox="1"/>
          <p:nvPr/>
        </p:nvSpPr>
        <p:spPr>
          <a:xfrm>
            <a:off x="761801" y="328512"/>
            <a:ext cx="4778387" cy="1628970"/>
          </a:xfrm>
          <a:prstGeom prst="rect">
            <a:avLst/>
          </a:prstGeom>
        </p:spPr>
        <p:txBody>
          <a:bodyPr vert="horz" lIns="91440" tIns="45720" rIns="91440" bIns="45720" rtlCol="0" anchor="ctr">
            <a:normAutofit/>
          </a:bodyPr>
          <a:lstStyle/>
          <a:p>
            <a:pPr marR="0" algn="ctr" defTabSz="914400" eaLnBrk="1" hangingPunct="1">
              <a:lnSpc>
                <a:spcPct val="90000"/>
              </a:lnSpc>
              <a:spcAft>
                <a:spcPts val="600"/>
              </a:spcAft>
            </a:pPr>
            <a:r>
              <a:rPr lang="en-US" sz="4000" b="1" dirty="0">
                <a:latin typeface="+mj-lt"/>
                <a:ea typeface="+mj-ea"/>
                <a:cs typeface="+mj-cs"/>
              </a:rPr>
              <a:t>Thank you!!</a:t>
            </a:r>
          </a:p>
        </p:txBody>
      </p:sp>
      <p:sp>
        <p:nvSpPr>
          <p:cNvPr id="5" name="TextBox 4">
            <a:extLst>
              <a:ext uri="{FF2B5EF4-FFF2-40B4-BE49-F238E27FC236}">
                <a16:creationId xmlns:a16="http://schemas.microsoft.com/office/drawing/2014/main" id="{0887C4E9-DE06-9295-6102-E0FD8C813558}"/>
              </a:ext>
            </a:extLst>
          </p:cNvPr>
          <p:cNvSpPr txBox="1"/>
          <p:nvPr/>
        </p:nvSpPr>
        <p:spPr>
          <a:xfrm>
            <a:off x="0" y="2884929"/>
            <a:ext cx="6103025" cy="3374137"/>
          </a:xfrm>
          <a:prstGeom prst="rect">
            <a:avLst/>
          </a:prstGeom>
        </p:spPr>
        <p:txBody>
          <a:bodyPr vert="horz" lIns="91440" tIns="45720" rIns="91440" bIns="45720" rtlCol="0" anchor="ctr">
            <a:normAutofit/>
          </a:bodyPr>
          <a:lstStyle/>
          <a:p>
            <a:pPr marR="0" algn="ctr" defTabSz="914400" eaLnBrk="1" hangingPunct="1">
              <a:lnSpc>
                <a:spcPct val="90000"/>
              </a:lnSpc>
              <a:spcBef>
                <a:spcPts val="0"/>
              </a:spcBef>
              <a:spcAft>
                <a:spcPts val="600"/>
              </a:spcAft>
            </a:pPr>
            <a:r>
              <a:rPr lang="en-US" sz="3200" dirty="0">
                <a:latin typeface="+mn-lt"/>
              </a:rPr>
              <a:t>Let us join hands. </a:t>
            </a:r>
          </a:p>
          <a:p>
            <a:pPr marR="0" algn="ctr" defTabSz="914400" eaLnBrk="1" hangingPunct="1">
              <a:lnSpc>
                <a:spcPct val="90000"/>
              </a:lnSpc>
              <a:spcBef>
                <a:spcPts val="0"/>
              </a:spcBef>
              <a:spcAft>
                <a:spcPts val="600"/>
              </a:spcAft>
            </a:pPr>
            <a:endParaRPr lang="en-US" sz="3200" dirty="0">
              <a:latin typeface="+mn-lt"/>
            </a:endParaRPr>
          </a:p>
          <a:p>
            <a:pPr marR="0" algn="ctr" defTabSz="914400" eaLnBrk="1" hangingPunct="1">
              <a:lnSpc>
                <a:spcPct val="90000"/>
              </a:lnSpc>
              <a:spcBef>
                <a:spcPts val="0"/>
              </a:spcBef>
              <a:spcAft>
                <a:spcPts val="600"/>
              </a:spcAft>
            </a:pPr>
            <a:r>
              <a:rPr lang="en-US" sz="3200" dirty="0">
                <a:latin typeface="+mn-lt"/>
              </a:rPr>
              <a:t>Together, we can enhance the quality of life for people with Sickle Cell Disease, reduce transmission, and achieve the goal of our National Mission!</a:t>
            </a:r>
            <a:endParaRPr lang="en-US" sz="3200" dirty="0">
              <a:effectLst/>
              <a:latin typeface="+mn-lt"/>
            </a:endParaRPr>
          </a:p>
        </p:txBody>
      </p:sp>
    </p:spTree>
    <p:extLst>
      <p:ext uri="{BB962C8B-B14F-4D97-AF65-F5344CB8AC3E}">
        <p14:creationId xmlns:p14="http://schemas.microsoft.com/office/powerpoint/2010/main" val="266251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6961" y="150125"/>
            <a:ext cx="5082639" cy="568332"/>
          </a:xfrm>
          <a:prstGeom prst="rect">
            <a:avLst/>
          </a:prstGeom>
          <a:solidFill>
            <a:schemeClr val="accent3">
              <a:lumMod val="40000"/>
              <a:lumOff val="60000"/>
            </a:schemeClr>
          </a:solidFill>
          <a:ln>
            <a:solidFill>
              <a:schemeClr val="accent6"/>
            </a:solidFill>
          </a:ln>
        </p:spPr>
        <p:txBody>
          <a:bodyPr wrap="square" lIns="0" tIns="0" rIns="0" bIns="0" rtlCol="0">
            <a:noAutofit/>
          </a:bodyPr>
          <a:lstStyle/>
          <a:p>
            <a:pPr algn="ctr"/>
            <a:r>
              <a:rPr lang="en-US" b="1" dirty="0"/>
              <a:t>Elimination of  Sickle cell by 2047 </a:t>
            </a:r>
          </a:p>
          <a:p>
            <a:pPr algn="ctr"/>
            <a:r>
              <a:rPr lang="en-US" b="1" dirty="0"/>
              <a:t>Program Activities Outline</a:t>
            </a:r>
          </a:p>
          <a:p>
            <a:pPr algn="ctr"/>
            <a:endParaRPr lang="en-IN" b="1" dirty="0" err="1">
              <a:solidFill>
                <a:srgbClr val="454E60"/>
              </a:solidFill>
              <a:latin typeface="Helvetica" pitchFamily="2" charset="0"/>
            </a:endParaRPr>
          </a:p>
        </p:txBody>
      </p:sp>
      <p:cxnSp>
        <p:nvCxnSpPr>
          <p:cNvPr id="4" name="Straight Connector 3"/>
          <p:cNvCxnSpPr/>
          <p:nvPr/>
        </p:nvCxnSpPr>
        <p:spPr>
          <a:xfrm>
            <a:off x="2446317" y="997529"/>
            <a:ext cx="7154882" cy="14842"/>
          </a:xfrm>
          <a:prstGeom prst="line">
            <a:avLst/>
          </a:prstGeom>
          <a:ln w="9525">
            <a:solidFill>
              <a:srgbClr val="C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2" idx="2"/>
          </p:cNvCxnSpPr>
          <p:nvPr/>
        </p:nvCxnSpPr>
        <p:spPr>
          <a:xfrm>
            <a:off x="5688281" y="718457"/>
            <a:ext cx="0"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446316" y="1000498"/>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688279" y="1012371"/>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9601199" y="1012371"/>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97172" y="1279570"/>
            <a:ext cx="2063545" cy="730328"/>
          </a:xfrm>
          <a:prstGeom prst="rect">
            <a:avLst/>
          </a:prstGeom>
          <a:solidFill>
            <a:schemeClr val="accent1">
              <a:lumMod val="20000"/>
              <a:lumOff val="80000"/>
            </a:schemeClr>
          </a:solidFill>
          <a:ln>
            <a:solidFill>
              <a:schemeClr val="accent1">
                <a:lumMod val="60000"/>
                <a:lumOff val="40000"/>
              </a:schemeClr>
            </a:solidFill>
          </a:ln>
        </p:spPr>
        <p:txBody>
          <a:bodyPr wrap="square" lIns="0" tIns="0" rIns="0" bIns="0" rtlCol="0">
            <a:noAutofit/>
          </a:bodyPr>
          <a:lstStyle/>
          <a:p>
            <a:pPr algn="ctr"/>
            <a:r>
              <a:rPr lang="en-US" sz="1600" b="1" dirty="0">
                <a:latin typeface="Helvetica" pitchFamily="2" charset="0"/>
              </a:rPr>
              <a:t>Universal Screening</a:t>
            </a:r>
          </a:p>
          <a:p>
            <a:pPr algn="ctr"/>
            <a:r>
              <a:rPr lang="en-US" sz="1400" dirty="0">
                <a:latin typeface="Helvetica" pitchFamily="2" charset="0"/>
              </a:rPr>
              <a:t>(Target for 2023-25)-</a:t>
            </a:r>
          </a:p>
          <a:p>
            <a:pPr algn="ctr"/>
            <a:r>
              <a:rPr lang="en-US" sz="1400" dirty="0">
                <a:latin typeface="Helvetica" pitchFamily="2" charset="0"/>
              </a:rPr>
              <a:t> </a:t>
            </a:r>
            <a:r>
              <a:rPr lang="en-IN" sz="1400" b="1" dirty="0"/>
              <a:t>62,89,923 tests</a:t>
            </a:r>
          </a:p>
          <a:p>
            <a:pPr algn="l"/>
            <a:endParaRPr lang="en-IN" sz="1600" dirty="0" err="1">
              <a:latin typeface="Helvetica" pitchFamily="2" charset="0"/>
            </a:endParaRPr>
          </a:p>
        </p:txBody>
      </p:sp>
      <p:cxnSp>
        <p:nvCxnSpPr>
          <p:cNvPr id="14" name="Straight Connector 13"/>
          <p:cNvCxnSpPr/>
          <p:nvPr/>
        </p:nvCxnSpPr>
        <p:spPr>
          <a:xfrm flipH="1">
            <a:off x="2218706" y="2009898"/>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997527" y="2288970"/>
            <a:ext cx="2481943" cy="15831"/>
          </a:xfrm>
          <a:prstGeom prst="line">
            <a:avLst/>
          </a:prstGeom>
          <a:ln w="95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216726" y="2305791"/>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993568" y="2304801"/>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3489366" y="2308762"/>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18756" y="2593498"/>
            <a:ext cx="1615044" cy="424540"/>
          </a:xfrm>
          <a:prstGeom prst="rect">
            <a:avLst/>
          </a:prstGeom>
          <a:solidFill>
            <a:schemeClr val="accent6">
              <a:lumMod val="20000"/>
              <a:lumOff val="80000"/>
            </a:schemeClr>
          </a:solidFill>
          <a:ln>
            <a:solidFill>
              <a:schemeClr val="accent6">
                <a:lumMod val="60000"/>
                <a:lumOff val="40000"/>
              </a:schemeClr>
            </a:solidFill>
          </a:ln>
        </p:spPr>
        <p:txBody>
          <a:bodyPr wrap="square" lIns="0" tIns="0" rIns="0" bIns="0" rtlCol="0" anchor="ctr">
            <a:noAutofit/>
          </a:bodyPr>
          <a:lstStyle/>
          <a:p>
            <a:pPr algn="ctr"/>
            <a:r>
              <a:rPr lang="en-US" sz="1600" dirty="0">
                <a:latin typeface="Helvetica" pitchFamily="2" charset="0"/>
              </a:rPr>
              <a:t>0-40 age group</a:t>
            </a:r>
            <a:endParaRPr lang="en-IN" sz="1600" dirty="0" err="1">
              <a:latin typeface="Helvetica" pitchFamily="2" charset="0"/>
            </a:endParaRPr>
          </a:p>
        </p:txBody>
      </p:sp>
      <p:sp>
        <p:nvSpPr>
          <p:cNvPr id="26" name="TextBox 25"/>
          <p:cNvSpPr txBox="1"/>
          <p:nvPr/>
        </p:nvSpPr>
        <p:spPr>
          <a:xfrm>
            <a:off x="1806039" y="2581893"/>
            <a:ext cx="1045028" cy="447750"/>
          </a:xfrm>
          <a:prstGeom prst="rect">
            <a:avLst/>
          </a:prstGeom>
          <a:solidFill>
            <a:schemeClr val="accent6">
              <a:lumMod val="20000"/>
              <a:lumOff val="80000"/>
            </a:schemeClr>
          </a:solidFill>
          <a:ln>
            <a:solidFill>
              <a:schemeClr val="accent6">
                <a:lumMod val="40000"/>
                <a:lumOff val="60000"/>
              </a:schemeClr>
            </a:solidFill>
          </a:ln>
        </p:spPr>
        <p:txBody>
          <a:bodyPr wrap="square" lIns="0" tIns="0" rIns="0" bIns="0" rtlCol="0" anchor="ctr">
            <a:noAutofit/>
          </a:bodyPr>
          <a:lstStyle/>
          <a:p>
            <a:pPr algn="ctr"/>
            <a:r>
              <a:rPr lang="en-US" sz="1600" dirty="0">
                <a:latin typeface="Helvetica" pitchFamily="2" charset="0"/>
              </a:rPr>
              <a:t>ANCs </a:t>
            </a:r>
            <a:endParaRPr lang="en-IN" sz="1600" dirty="0" err="1">
              <a:latin typeface="Helvetica" pitchFamily="2" charset="0"/>
            </a:endParaRPr>
          </a:p>
        </p:txBody>
      </p:sp>
      <p:sp>
        <p:nvSpPr>
          <p:cNvPr id="27" name="TextBox 26"/>
          <p:cNvSpPr txBox="1"/>
          <p:nvPr/>
        </p:nvSpPr>
        <p:spPr>
          <a:xfrm>
            <a:off x="3014353" y="2610101"/>
            <a:ext cx="1045028" cy="490451"/>
          </a:xfrm>
          <a:prstGeom prst="rect">
            <a:avLst/>
          </a:prstGeom>
          <a:solidFill>
            <a:schemeClr val="accent6">
              <a:lumMod val="20000"/>
              <a:lumOff val="80000"/>
            </a:schemeClr>
          </a:solidFill>
          <a:ln>
            <a:solidFill>
              <a:schemeClr val="accent6">
                <a:lumMod val="40000"/>
                <a:lumOff val="60000"/>
              </a:schemeClr>
            </a:solidFill>
          </a:ln>
        </p:spPr>
        <p:txBody>
          <a:bodyPr wrap="square" lIns="0" tIns="0" rIns="0" bIns="0" rtlCol="0" anchor="ctr">
            <a:noAutofit/>
          </a:bodyPr>
          <a:lstStyle/>
          <a:p>
            <a:pPr algn="ctr"/>
            <a:r>
              <a:rPr lang="en-US" sz="1600" dirty="0">
                <a:latin typeface="Helvetica" pitchFamily="2" charset="0"/>
              </a:rPr>
              <a:t>Newborn screening</a:t>
            </a:r>
            <a:endParaRPr lang="en-IN" sz="1600" dirty="0" err="1">
              <a:latin typeface="Helvetica" pitchFamily="2" charset="0"/>
            </a:endParaRPr>
          </a:p>
        </p:txBody>
      </p:sp>
      <p:sp>
        <p:nvSpPr>
          <p:cNvPr id="29" name="TextBox 28"/>
          <p:cNvSpPr txBox="1"/>
          <p:nvPr/>
        </p:nvSpPr>
        <p:spPr>
          <a:xfrm>
            <a:off x="4855029" y="1291444"/>
            <a:ext cx="1971304" cy="632359"/>
          </a:xfrm>
          <a:prstGeom prst="rect">
            <a:avLst/>
          </a:prstGeom>
          <a:solidFill>
            <a:schemeClr val="accent1">
              <a:lumMod val="20000"/>
              <a:lumOff val="80000"/>
            </a:schemeClr>
          </a:solidFill>
          <a:ln>
            <a:solidFill>
              <a:schemeClr val="accent1">
                <a:lumMod val="60000"/>
                <a:lumOff val="40000"/>
              </a:schemeClr>
            </a:solidFill>
          </a:ln>
        </p:spPr>
        <p:txBody>
          <a:bodyPr wrap="square" lIns="0" tIns="0" rIns="0" bIns="0" rtlCol="0">
            <a:noAutofit/>
          </a:bodyPr>
          <a:lstStyle/>
          <a:p>
            <a:pPr algn="ctr"/>
            <a:r>
              <a:rPr lang="en-US" sz="1600" b="1" dirty="0">
                <a:latin typeface="Helvetica" pitchFamily="2" charset="0"/>
              </a:rPr>
              <a:t>Counselling and general awareness</a:t>
            </a:r>
            <a:endParaRPr lang="en-IN" sz="1600" b="1" dirty="0" err="1">
              <a:latin typeface="Helvetica" pitchFamily="2" charset="0"/>
            </a:endParaRPr>
          </a:p>
        </p:txBody>
      </p:sp>
      <p:cxnSp>
        <p:nvCxnSpPr>
          <p:cNvPr id="30" name="Straight Connector 29"/>
          <p:cNvCxnSpPr/>
          <p:nvPr/>
        </p:nvCxnSpPr>
        <p:spPr>
          <a:xfrm>
            <a:off x="5686298" y="1923803"/>
            <a:ext cx="1" cy="1531916"/>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16925" y="3460052"/>
            <a:ext cx="6703619" cy="0"/>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822794" y="3463880"/>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511700" y="3482915"/>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686298" y="3463162"/>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8520544" y="3455719"/>
            <a:ext cx="1" cy="318661"/>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65018" y="3777346"/>
            <a:ext cx="2303813" cy="293918"/>
          </a:xfrm>
          <a:prstGeom prst="rect">
            <a:avLst/>
          </a:prstGeom>
          <a:solidFill>
            <a:schemeClr val="accent2">
              <a:lumMod val="20000"/>
              <a:lumOff val="80000"/>
            </a:schemeClr>
          </a:solidFill>
          <a:ln>
            <a:solidFill>
              <a:schemeClr val="accent2">
                <a:lumMod val="60000"/>
                <a:lumOff val="40000"/>
              </a:schemeClr>
            </a:solidFill>
          </a:ln>
        </p:spPr>
        <p:txBody>
          <a:bodyPr wrap="square" lIns="0" tIns="0" rIns="0" bIns="0" rtlCol="0">
            <a:noAutofit/>
          </a:bodyPr>
          <a:lstStyle/>
          <a:p>
            <a:pPr algn="ctr"/>
            <a:r>
              <a:rPr lang="en-US" sz="1600" dirty="0">
                <a:latin typeface="Helvetica" pitchFamily="2" charset="0"/>
              </a:rPr>
              <a:t>Household level</a:t>
            </a:r>
            <a:endParaRPr lang="en-IN" sz="1600" dirty="0" err="1">
              <a:latin typeface="Helvetica" pitchFamily="2" charset="0"/>
            </a:endParaRPr>
          </a:p>
        </p:txBody>
      </p:sp>
      <p:sp>
        <p:nvSpPr>
          <p:cNvPr id="38" name="TextBox 37"/>
          <p:cNvSpPr txBox="1"/>
          <p:nvPr/>
        </p:nvSpPr>
        <p:spPr>
          <a:xfrm>
            <a:off x="3436817" y="3777346"/>
            <a:ext cx="1679368" cy="302544"/>
          </a:xfrm>
          <a:prstGeom prst="rect">
            <a:avLst/>
          </a:prstGeom>
          <a:solidFill>
            <a:schemeClr val="accent2">
              <a:lumMod val="20000"/>
              <a:lumOff val="80000"/>
            </a:schemeClr>
          </a:solidFill>
          <a:ln>
            <a:solidFill>
              <a:schemeClr val="accent2">
                <a:lumMod val="60000"/>
                <a:lumOff val="40000"/>
              </a:schemeClr>
            </a:solidFill>
          </a:ln>
        </p:spPr>
        <p:txBody>
          <a:bodyPr wrap="square" lIns="0" tIns="0" rIns="0" bIns="0" rtlCol="0">
            <a:noAutofit/>
          </a:bodyPr>
          <a:lstStyle/>
          <a:p>
            <a:pPr algn="ctr"/>
            <a:r>
              <a:rPr lang="en-US" sz="1600" dirty="0">
                <a:latin typeface="Helvetica" pitchFamily="2" charset="0"/>
              </a:rPr>
              <a:t>Community level</a:t>
            </a:r>
            <a:endParaRPr lang="en-IN" sz="1600" dirty="0" err="1">
              <a:latin typeface="Helvetica" pitchFamily="2" charset="0"/>
            </a:endParaRPr>
          </a:p>
        </p:txBody>
      </p:sp>
      <p:sp>
        <p:nvSpPr>
          <p:cNvPr id="39" name="TextBox 38"/>
          <p:cNvSpPr txBox="1"/>
          <p:nvPr/>
        </p:nvSpPr>
        <p:spPr>
          <a:xfrm>
            <a:off x="5264727" y="3783007"/>
            <a:ext cx="2303813" cy="515864"/>
          </a:xfrm>
          <a:prstGeom prst="rect">
            <a:avLst/>
          </a:prstGeom>
          <a:solidFill>
            <a:schemeClr val="accent2">
              <a:lumMod val="20000"/>
              <a:lumOff val="80000"/>
            </a:schemeClr>
          </a:solidFill>
          <a:ln>
            <a:solidFill>
              <a:schemeClr val="accent2">
                <a:lumMod val="60000"/>
                <a:lumOff val="40000"/>
              </a:schemeClr>
            </a:solidFill>
          </a:ln>
        </p:spPr>
        <p:txBody>
          <a:bodyPr wrap="square" lIns="0" tIns="0" rIns="0" bIns="0" rtlCol="0">
            <a:noAutofit/>
          </a:bodyPr>
          <a:lstStyle/>
          <a:p>
            <a:pPr algn="ctr"/>
            <a:r>
              <a:rPr lang="en-US" sz="1600" dirty="0">
                <a:latin typeface="Helvetica" pitchFamily="2" charset="0"/>
              </a:rPr>
              <a:t>School level*</a:t>
            </a:r>
          </a:p>
          <a:p>
            <a:pPr algn="ctr"/>
            <a:r>
              <a:rPr lang="en-US" sz="1400" dirty="0">
                <a:latin typeface="Helvetica" pitchFamily="2" charset="0"/>
              </a:rPr>
              <a:t>(Teachers and RBSK team)</a:t>
            </a:r>
            <a:endParaRPr lang="en-IN" sz="1400" dirty="0" err="1">
              <a:latin typeface="Helvetica" pitchFamily="2" charset="0"/>
            </a:endParaRPr>
          </a:p>
        </p:txBody>
      </p:sp>
      <p:sp>
        <p:nvSpPr>
          <p:cNvPr id="40" name="TextBox 39"/>
          <p:cNvSpPr txBox="1"/>
          <p:nvPr/>
        </p:nvSpPr>
        <p:spPr>
          <a:xfrm>
            <a:off x="7693572" y="3774381"/>
            <a:ext cx="1776999" cy="803560"/>
          </a:xfrm>
          <a:prstGeom prst="rect">
            <a:avLst/>
          </a:prstGeom>
          <a:solidFill>
            <a:schemeClr val="accent2">
              <a:lumMod val="20000"/>
              <a:lumOff val="80000"/>
            </a:schemeClr>
          </a:solidFill>
          <a:ln>
            <a:solidFill>
              <a:schemeClr val="accent2">
                <a:lumMod val="60000"/>
                <a:lumOff val="40000"/>
              </a:schemeClr>
            </a:solidFill>
          </a:ln>
        </p:spPr>
        <p:txBody>
          <a:bodyPr wrap="square" lIns="0" tIns="0" rIns="0" bIns="0" rtlCol="0">
            <a:noAutofit/>
          </a:bodyPr>
          <a:lstStyle/>
          <a:p>
            <a:pPr algn="ctr"/>
            <a:r>
              <a:rPr lang="en-US" sz="1600" dirty="0">
                <a:latin typeface="Helvetica" pitchFamily="2" charset="0"/>
              </a:rPr>
              <a:t>Healthcare level</a:t>
            </a:r>
          </a:p>
          <a:p>
            <a:pPr algn="ctr"/>
            <a:r>
              <a:rPr lang="en-US" sz="1400" dirty="0">
                <a:latin typeface="Helvetica" pitchFamily="2" charset="0"/>
              </a:rPr>
              <a:t>(SCD, NCD &amp; RKSK counselor)</a:t>
            </a:r>
            <a:endParaRPr lang="en-IN" sz="1400" dirty="0" err="1">
              <a:latin typeface="Helvetica" pitchFamily="2" charset="0"/>
            </a:endParaRPr>
          </a:p>
        </p:txBody>
      </p:sp>
      <p:sp>
        <p:nvSpPr>
          <p:cNvPr id="43" name="TextBox 42"/>
          <p:cNvSpPr txBox="1"/>
          <p:nvPr/>
        </p:nvSpPr>
        <p:spPr>
          <a:xfrm>
            <a:off x="8229600" y="1315194"/>
            <a:ext cx="2481943" cy="417120"/>
          </a:xfrm>
          <a:prstGeom prst="rect">
            <a:avLst/>
          </a:prstGeom>
          <a:solidFill>
            <a:schemeClr val="accent1">
              <a:lumMod val="20000"/>
              <a:lumOff val="80000"/>
            </a:schemeClr>
          </a:solidFill>
          <a:ln>
            <a:solidFill>
              <a:schemeClr val="accent1">
                <a:lumMod val="60000"/>
                <a:lumOff val="40000"/>
              </a:schemeClr>
            </a:solidFill>
          </a:ln>
        </p:spPr>
        <p:txBody>
          <a:bodyPr wrap="square" lIns="0" tIns="0" rIns="0" bIns="0" rtlCol="0">
            <a:noAutofit/>
          </a:bodyPr>
          <a:lstStyle/>
          <a:p>
            <a:pPr algn="ctr"/>
            <a:r>
              <a:rPr lang="en-US" sz="1600" b="1" dirty="0">
                <a:latin typeface="Helvetica" pitchFamily="2" charset="0"/>
              </a:rPr>
              <a:t>Holistic Management</a:t>
            </a:r>
            <a:endParaRPr lang="en-IN" sz="1600" b="1" dirty="0" err="1">
              <a:latin typeface="Helvetica" pitchFamily="2" charset="0"/>
            </a:endParaRPr>
          </a:p>
        </p:txBody>
      </p:sp>
      <p:cxnSp>
        <p:nvCxnSpPr>
          <p:cNvPr id="45" name="Straight Connector 44"/>
          <p:cNvCxnSpPr/>
          <p:nvPr/>
        </p:nvCxnSpPr>
        <p:spPr>
          <a:xfrm flipH="1">
            <a:off x="9596246" y="1732314"/>
            <a:ext cx="4954" cy="2443939"/>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9601198" y="1923803"/>
            <a:ext cx="290947" cy="0"/>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9989771" y="2811237"/>
            <a:ext cx="1088132" cy="289315"/>
          </a:xfrm>
          <a:prstGeom prst="rect">
            <a:avLst/>
          </a:prstGeom>
          <a:solidFill>
            <a:schemeClr val="bg1">
              <a:lumMod val="95000"/>
            </a:schemeClr>
          </a:solidFill>
          <a:ln>
            <a:solidFill>
              <a:schemeClr val="bg2">
                <a:lumMod val="75000"/>
              </a:schemeClr>
            </a:solidFill>
          </a:ln>
        </p:spPr>
        <p:txBody>
          <a:bodyPr wrap="square" lIns="0" tIns="0" rIns="0" bIns="0" rtlCol="0">
            <a:noAutofit/>
          </a:bodyPr>
          <a:lstStyle/>
          <a:p>
            <a:pPr algn="l"/>
            <a:r>
              <a:rPr lang="en-IN" sz="1600" dirty="0">
                <a:latin typeface="Helvetica" pitchFamily="2" charset="0"/>
              </a:rPr>
              <a:t>Pain Killers</a:t>
            </a:r>
          </a:p>
        </p:txBody>
      </p:sp>
      <p:cxnSp>
        <p:nvCxnSpPr>
          <p:cNvPr id="53" name="Straight Connector 52"/>
          <p:cNvCxnSpPr/>
          <p:nvPr/>
        </p:nvCxnSpPr>
        <p:spPr>
          <a:xfrm>
            <a:off x="9596248" y="2444337"/>
            <a:ext cx="290947" cy="0"/>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0034649" y="2306535"/>
            <a:ext cx="1043254" cy="278328"/>
          </a:xfrm>
          <a:prstGeom prst="rect">
            <a:avLst/>
          </a:prstGeom>
          <a:solidFill>
            <a:schemeClr val="bg1">
              <a:lumMod val="95000"/>
            </a:schemeClr>
          </a:solidFill>
          <a:ln>
            <a:solidFill>
              <a:schemeClr val="bg2">
                <a:lumMod val="75000"/>
              </a:schemeClr>
            </a:solidFill>
          </a:ln>
        </p:spPr>
        <p:txBody>
          <a:bodyPr wrap="square" lIns="0" tIns="0" rIns="0" bIns="0" rtlCol="0">
            <a:noAutofit/>
          </a:bodyPr>
          <a:lstStyle/>
          <a:p>
            <a:pPr algn="l"/>
            <a:r>
              <a:rPr lang="en-US" sz="1600" dirty="0">
                <a:latin typeface="Helvetica" pitchFamily="2" charset="0"/>
              </a:rPr>
              <a:t>Folic acid </a:t>
            </a:r>
            <a:endParaRPr lang="en-IN" sz="1600" dirty="0" err="1">
              <a:latin typeface="Helvetica" pitchFamily="2" charset="0"/>
            </a:endParaRPr>
          </a:p>
        </p:txBody>
      </p:sp>
      <p:cxnSp>
        <p:nvCxnSpPr>
          <p:cNvPr id="56" name="Straight Connector 55"/>
          <p:cNvCxnSpPr/>
          <p:nvPr/>
        </p:nvCxnSpPr>
        <p:spPr>
          <a:xfrm>
            <a:off x="9596247" y="2956954"/>
            <a:ext cx="290947" cy="0"/>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0007308" y="1802402"/>
            <a:ext cx="1235034" cy="278328"/>
          </a:xfrm>
          <a:prstGeom prst="rect">
            <a:avLst/>
          </a:prstGeom>
          <a:solidFill>
            <a:schemeClr val="bg1">
              <a:lumMod val="95000"/>
            </a:schemeClr>
          </a:solidFill>
          <a:ln>
            <a:solidFill>
              <a:schemeClr val="bg2">
                <a:lumMod val="75000"/>
              </a:schemeClr>
            </a:solidFill>
          </a:ln>
        </p:spPr>
        <p:txBody>
          <a:bodyPr wrap="square" lIns="0" tIns="0" rIns="0" bIns="0" rtlCol="0">
            <a:noAutofit/>
          </a:bodyPr>
          <a:lstStyle/>
          <a:p>
            <a:pPr algn="l"/>
            <a:r>
              <a:rPr lang="en-US" sz="1600" dirty="0">
                <a:latin typeface="Helvetica" pitchFamily="2" charset="0"/>
              </a:rPr>
              <a:t>Hydroxyurea</a:t>
            </a:r>
          </a:p>
          <a:p>
            <a:pPr algn="l"/>
            <a:endParaRPr lang="en-IN" sz="1600" dirty="0" err="1">
              <a:latin typeface="Helvetica" pitchFamily="2" charset="0"/>
            </a:endParaRPr>
          </a:p>
        </p:txBody>
      </p:sp>
      <p:cxnSp>
        <p:nvCxnSpPr>
          <p:cNvPr id="59" name="Straight Connector 58"/>
          <p:cNvCxnSpPr/>
          <p:nvPr/>
        </p:nvCxnSpPr>
        <p:spPr>
          <a:xfrm>
            <a:off x="9596246" y="3505202"/>
            <a:ext cx="290947" cy="0"/>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9904021" y="3894383"/>
            <a:ext cx="1857055" cy="1234666"/>
          </a:xfrm>
          <a:prstGeom prst="rect">
            <a:avLst/>
          </a:prstGeom>
          <a:solidFill>
            <a:schemeClr val="bg1">
              <a:lumMod val="95000"/>
            </a:schemeClr>
          </a:solidFill>
          <a:ln>
            <a:solidFill>
              <a:schemeClr val="bg2">
                <a:lumMod val="75000"/>
              </a:schemeClr>
            </a:solidFill>
          </a:ln>
        </p:spPr>
        <p:txBody>
          <a:bodyPr wrap="square" lIns="0" tIns="0" rIns="0" bIns="0" rtlCol="0">
            <a:noAutofit/>
          </a:bodyPr>
          <a:lstStyle/>
          <a:p>
            <a:pPr algn="l"/>
            <a:r>
              <a:rPr lang="en-US" sz="1600" dirty="0">
                <a:latin typeface="Helvetica" pitchFamily="2" charset="0"/>
              </a:rPr>
              <a:t>Management of</a:t>
            </a:r>
          </a:p>
          <a:p>
            <a:pPr algn="l"/>
            <a:r>
              <a:rPr lang="en-US" sz="1600" dirty="0">
                <a:latin typeface="Helvetica" pitchFamily="2" charset="0"/>
              </a:rPr>
              <a:t>Complications </a:t>
            </a:r>
            <a:r>
              <a:rPr lang="en-US" sz="1400" dirty="0">
                <a:latin typeface="Helvetica" pitchFamily="2" charset="0"/>
              </a:rPr>
              <a:t>(ventilator support, antibiotics, ICU bed, management of AVN) </a:t>
            </a:r>
            <a:endParaRPr lang="en-IN" sz="1400" dirty="0" err="1">
              <a:latin typeface="Helvetica" pitchFamily="2" charset="0"/>
            </a:endParaRPr>
          </a:p>
        </p:txBody>
      </p:sp>
      <p:sp>
        <p:nvSpPr>
          <p:cNvPr id="48" name="TextBox 47"/>
          <p:cNvSpPr txBox="1"/>
          <p:nvPr/>
        </p:nvSpPr>
        <p:spPr>
          <a:xfrm>
            <a:off x="9987148" y="3330647"/>
            <a:ext cx="1773928" cy="345621"/>
          </a:xfrm>
          <a:prstGeom prst="rect">
            <a:avLst/>
          </a:prstGeom>
          <a:solidFill>
            <a:schemeClr val="bg1">
              <a:lumMod val="95000"/>
            </a:schemeClr>
          </a:solidFill>
          <a:ln>
            <a:solidFill>
              <a:schemeClr val="bg2">
                <a:lumMod val="75000"/>
              </a:schemeClr>
            </a:solidFill>
          </a:ln>
        </p:spPr>
        <p:txBody>
          <a:bodyPr wrap="square" lIns="0" tIns="0" rIns="0" bIns="0" rtlCol="0">
            <a:noAutofit/>
          </a:bodyPr>
          <a:lstStyle/>
          <a:p>
            <a:r>
              <a:rPr lang="en-US" sz="1600" dirty="0">
                <a:latin typeface="Helvetica" pitchFamily="2" charset="0"/>
              </a:rPr>
              <a:t>Blood Transfusion</a:t>
            </a:r>
            <a:endParaRPr lang="en-IN" sz="1600" dirty="0" err="1">
              <a:latin typeface="Helvetica" pitchFamily="2" charset="0"/>
            </a:endParaRPr>
          </a:p>
        </p:txBody>
      </p:sp>
      <p:cxnSp>
        <p:nvCxnSpPr>
          <p:cNvPr id="62" name="Straight Connector 61"/>
          <p:cNvCxnSpPr/>
          <p:nvPr/>
        </p:nvCxnSpPr>
        <p:spPr>
          <a:xfrm>
            <a:off x="9596245" y="4176253"/>
            <a:ext cx="290947" cy="0"/>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951776" y="4616790"/>
            <a:ext cx="2303813" cy="296883"/>
          </a:xfrm>
          <a:prstGeom prst="rect">
            <a:avLst/>
          </a:prstGeom>
          <a:solidFill>
            <a:schemeClr val="bg2">
              <a:lumMod val="90000"/>
            </a:schemeClr>
          </a:solidFill>
          <a:ln>
            <a:solidFill>
              <a:schemeClr val="bg2">
                <a:lumMod val="75000"/>
              </a:schemeClr>
            </a:solidFill>
          </a:ln>
        </p:spPr>
        <p:txBody>
          <a:bodyPr wrap="square" lIns="0" tIns="0" rIns="0" bIns="0" rtlCol="0">
            <a:noAutofit/>
          </a:bodyPr>
          <a:lstStyle/>
          <a:p>
            <a:pPr algn="ctr"/>
            <a:r>
              <a:rPr lang="en-US" sz="1600" dirty="0">
                <a:latin typeface="Helvetica" pitchFamily="2" charset="0"/>
              </a:rPr>
              <a:t>ASHA/ANM/MPW/CHO</a:t>
            </a:r>
            <a:endParaRPr lang="en-IN" sz="1600" dirty="0" err="1">
              <a:latin typeface="Helvetica" pitchFamily="2" charset="0"/>
            </a:endParaRPr>
          </a:p>
        </p:txBody>
      </p:sp>
      <p:cxnSp>
        <p:nvCxnSpPr>
          <p:cNvPr id="65" name="Straight Connector 64"/>
          <p:cNvCxnSpPr/>
          <p:nvPr/>
        </p:nvCxnSpPr>
        <p:spPr>
          <a:xfrm>
            <a:off x="1816924" y="4289651"/>
            <a:ext cx="2713787" cy="3898"/>
          </a:xfrm>
          <a:prstGeom prst="line">
            <a:avLst/>
          </a:prstGeom>
          <a:ln w="95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37" idx="2"/>
          </p:cNvCxnSpPr>
          <p:nvPr/>
        </p:nvCxnSpPr>
        <p:spPr>
          <a:xfrm>
            <a:off x="1816925" y="4071264"/>
            <a:ext cx="415" cy="226771"/>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530712" y="4079890"/>
            <a:ext cx="0" cy="209761"/>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3097966" y="4298870"/>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47511" y="5933418"/>
            <a:ext cx="7882089" cy="830997"/>
          </a:xfrm>
          <a:prstGeom prst="rect">
            <a:avLst/>
          </a:prstGeom>
          <a:ln w="3175"/>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latin typeface="Arial" pitchFamily="34" charset="0"/>
                <a:cs typeface="Arial" pitchFamily="34" charset="0"/>
              </a:rPr>
              <a:t>*</a:t>
            </a:r>
            <a:r>
              <a:rPr lang="en-US" sz="1600" b="1" i="1" dirty="0">
                <a:latin typeface="Arial" pitchFamily="34" charset="0"/>
                <a:cs typeface="Arial" pitchFamily="34" charset="0"/>
              </a:rPr>
              <a:t>School going children: </a:t>
            </a:r>
            <a:r>
              <a:rPr lang="en-US" sz="1600" i="1" dirty="0">
                <a:latin typeface="Arial" pitchFamily="34" charset="0"/>
                <a:cs typeface="Arial" pitchFamily="34" charset="0"/>
              </a:rPr>
              <a:t>Tribal schools, EMRS, </a:t>
            </a:r>
            <a:r>
              <a:rPr lang="en-US" sz="1600" i="1" dirty="0" err="1">
                <a:latin typeface="Arial" pitchFamily="34" charset="0"/>
                <a:cs typeface="Arial" pitchFamily="34" charset="0"/>
              </a:rPr>
              <a:t>pvt.</a:t>
            </a:r>
            <a:r>
              <a:rPr lang="en-US" sz="1600" i="1" dirty="0">
                <a:latin typeface="Arial" pitchFamily="34" charset="0"/>
                <a:cs typeface="Arial" pitchFamily="34" charset="0"/>
              </a:rPr>
              <a:t> schools etc. Teachers and wardens are sensitized about SCD and when to refer the students to nearest healthcare facility</a:t>
            </a:r>
          </a:p>
        </p:txBody>
      </p:sp>
    </p:spTree>
    <p:extLst>
      <p:ext uri="{BB962C8B-B14F-4D97-AF65-F5344CB8AC3E}">
        <p14:creationId xmlns:p14="http://schemas.microsoft.com/office/powerpoint/2010/main" val="409205195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EAE326-BC9B-55CF-8F40-6AFC6AC2414C}"/>
              </a:ext>
            </a:extLst>
          </p:cNvPr>
          <p:cNvSpPr txBox="1"/>
          <p:nvPr/>
        </p:nvSpPr>
        <p:spPr>
          <a:xfrm>
            <a:off x="1541909" y="4000"/>
            <a:ext cx="8663599" cy="523220"/>
          </a:xfrm>
          <a:prstGeom prst="rect">
            <a:avLst/>
          </a:prstGeom>
          <a:solidFill>
            <a:schemeClr val="accent3">
              <a:lumMod val="40000"/>
              <a:lumOff val="60000"/>
            </a:schemeClr>
          </a:solidFill>
          <a:ln>
            <a:solidFill>
              <a:schemeClr val="accent6"/>
            </a:solidFill>
          </a:ln>
        </p:spPr>
        <p:txBody>
          <a:bodyPr wrap="square" rtlCol="0" anchor="ctr">
            <a:spAutoFit/>
          </a:bodyPr>
          <a:lstStyle/>
          <a:p>
            <a:pPr algn="ctr"/>
            <a:r>
              <a:rPr lang="en-US" sz="2800" b="1" dirty="0"/>
              <a:t>Screening Protocol</a:t>
            </a:r>
          </a:p>
        </p:txBody>
      </p:sp>
      <p:sp>
        <p:nvSpPr>
          <p:cNvPr id="3" name="TextBox 2"/>
          <p:cNvSpPr txBox="1"/>
          <p:nvPr/>
        </p:nvSpPr>
        <p:spPr>
          <a:xfrm>
            <a:off x="4635795" y="705412"/>
            <a:ext cx="2190307" cy="869864"/>
          </a:xfrm>
          <a:prstGeom prst="rect">
            <a:avLst/>
          </a:prstGeom>
          <a:solidFill>
            <a:schemeClr val="accent1">
              <a:lumMod val="20000"/>
              <a:lumOff val="80000"/>
            </a:schemeClr>
          </a:solidFill>
          <a:ln>
            <a:solidFill>
              <a:schemeClr val="accent1">
                <a:lumMod val="60000"/>
                <a:lumOff val="40000"/>
              </a:schemeClr>
            </a:solidFill>
          </a:ln>
        </p:spPr>
        <p:txBody>
          <a:bodyPr wrap="square" lIns="0" tIns="0" rIns="0" bIns="0" rtlCol="0">
            <a:noAutofit/>
          </a:bodyPr>
          <a:lstStyle/>
          <a:p>
            <a:pPr algn="ctr"/>
            <a:r>
              <a:rPr lang="en-US" sz="1600" b="1" dirty="0">
                <a:latin typeface="Helvetica" pitchFamily="2" charset="0"/>
              </a:rPr>
              <a:t>Universal Screening</a:t>
            </a:r>
          </a:p>
          <a:p>
            <a:pPr algn="ctr"/>
            <a:r>
              <a:rPr lang="en-US" sz="1600" dirty="0">
                <a:latin typeface="Helvetica" pitchFamily="2" charset="0"/>
              </a:rPr>
              <a:t>(Target for 2023-25)-</a:t>
            </a:r>
          </a:p>
          <a:p>
            <a:pPr algn="ctr"/>
            <a:r>
              <a:rPr lang="en-US" sz="1600" dirty="0">
                <a:latin typeface="Helvetica" pitchFamily="2" charset="0"/>
              </a:rPr>
              <a:t> </a:t>
            </a:r>
            <a:r>
              <a:rPr lang="en-IN" sz="1600" b="1" dirty="0"/>
              <a:t>62,89,923 tests</a:t>
            </a:r>
          </a:p>
          <a:p>
            <a:pPr algn="l"/>
            <a:endParaRPr lang="en-IN" sz="1600" dirty="0" err="1">
              <a:latin typeface="Helvetica" pitchFamily="2" charset="0"/>
            </a:endParaRPr>
          </a:p>
        </p:txBody>
      </p:sp>
      <p:cxnSp>
        <p:nvCxnSpPr>
          <p:cNvPr id="4" name="Straight Connector 3"/>
          <p:cNvCxnSpPr/>
          <p:nvPr/>
        </p:nvCxnSpPr>
        <p:spPr>
          <a:xfrm flipH="1">
            <a:off x="5667566" y="1575276"/>
            <a:ext cx="2" cy="600385"/>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a:cxnSpLocks/>
          </p:cNvCxnSpPr>
          <p:nvPr/>
        </p:nvCxnSpPr>
        <p:spPr>
          <a:xfrm>
            <a:off x="2583711" y="1888467"/>
            <a:ext cx="6666614" cy="0"/>
          </a:xfrm>
          <a:prstGeom prst="line">
            <a:avLst/>
          </a:prstGeom>
          <a:ln w="9525">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55228" y="2159147"/>
            <a:ext cx="2040596" cy="447371"/>
          </a:xfrm>
          <a:prstGeom prst="rect">
            <a:avLst/>
          </a:prstGeom>
          <a:solidFill>
            <a:schemeClr val="accent1">
              <a:lumMod val="20000"/>
              <a:lumOff val="80000"/>
            </a:schemeClr>
          </a:solidFill>
          <a:ln>
            <a:solidFill>
              <a:schemeClr val="accent1">
                <a:lumMod val="60000"/>
                <a:lumOff val="40000"/>
              </a:schemeClr>
            </a:solidFill>
          </a:ln>
        </p:spPr>
        <p:txBody>
          <a:bodyPr wrap="square" lIns="0" tIns="0" rIns="0" bIns="0" rtlCol="0">
            <a:noAutofit/>
          </a:bodyPr>
          <a:lstStyle/>
          <a:p>
            <a:pPr algn="ctr"/>
            <a:r>
              <a:rPr lang="en-US" b="1" dirty="0">
                <a:solidFill>
                  <a:srgbClr val="FF0000"/>
                </a:solidFill>
                <a:cs typeface="Arial" pitchFamily="34" charset="0"/>
              </a:rPr>
              <a:t>0-40 age group*</a:t>
            </a:r>
            <a:endParaRPr lang="en-IN" b="1" dirty="0" err="1">
              <a:solidFill>
                <a:srgbClr val="FF0000"/>
              </a:solidFill>
              <a:cs typeface="Arial" pitchFamily="34" charset="0"/>
            </a:endParaRPr>
          </a:p>
        </p:txBody>
      </p:sp>
      <p:sp>
        <p:nvSpPr>
          <p:cNvPr id="7" name="TextBox 6"/>
          <p:cNvSpPr txBox="1"/>
          <p:nvPr/>
        </p:nvSpPr>
        <p:spPr>
          <a:xfrm>
            <a:off x="4717284" y="2185718"/>
            <a:ext cx="2482301" cy="525710"/>
          </a:xfrm>
          <a:prstGeom prst="rect">
            <a:avLst/>
          </a:prstGeom>
          <a:solidFill>
            <a:schemeClr val="accent1">
              <a:lumMod val="20000"/>
              <a:lumOff val="80000"/>
            </a:schemeClr>
          </a:solidFill>
          <a:ln>
            <a:solidFill>
              <a:schemeClr val="accent1">
                <a:lumMod val="60000"/>
                <a:lumOff val="40000"/>
              </a:schemeClr>
            </a:solidFill>
          </a:ln>
        </p:spPr>
        <p:txBody>
          <a:bodyPr wrap="square" lIns="0" tIns="0" rIns="0" bIns="0" rtlCol="0">
            <a:noAutofit/>
          </a:bodyPr>
          <a:lstStyle/>
          <a:p>
            <a:pPr algn="ctr"/>
            <a:r>
              <a:rPr lang="en-US" b="1" dirty="0">
                <a:solidFill>
                  <a:srgbClr val="FF0000"/>
                </a:solidFill>
                <a:cs typeface="Arial" pitchFamily="34" charset="0"/>
              </a:rPr>
              <a:t>ANCs </a:t>
            </a:r>
          </a:p>
          <a:p>
            <a:pPr algn="ctr"/>
            <a:r>
              <a:rPr lang="en-US" sz="1600" dirty="0">
                <a:solidFill>
                  <a:srgbClr val="FF0000"/>
                </a:solidFill>
                <a:cs typeface="Arial" pitchFamily="34" charset="0"/>
              </a:rPr>
              <a:t>(preferably in 1</a:t>
            </a:r>
            <a:r>
              <a:rPr lang="en-US" sz="1600" baseline="30000" dirty="0">
                <a:solidFill>
                  <a:srgbClr val="FF0000"/>
                </a:solidFill>
                <a:cs typeface="Arial" pitchFamily="34" charset="0"/>
              </a:rPr>
              <a:t>st</a:t>
            </a:r>
            <a:r>
              <a:rPr lang="en-US" sz="1600" dirty="0">
                <a:solidFill>
                  <a:srgbClr val="FF0000"/>
                </a:solidFill>
                <a:cs typeface="Arial" pitchFamily="34" charset="0"/>
              </a:rPr>
              <a:t> trimester) </a:t>
            </a:r>
            <a:endParaRPr lang="en-IN" sz="1600" dirty="0" err="1">
              <a:solidFill>
                <a:srgbClr val="FF0000"/>
              </a:solidFill>
              <a:cs typeface="Arial" pitchFamily="34" charset="0"/>
            </a:endParaRPr>
          </a:p>
        </p:txBody>
      </p:sp>
      <p:sp>
        <p:nvSpPr>
          <p:cNvPr id="8" name="TextBox 7"/>
          <p:cNvSpPr txBox="1"/>
          <p:nvPr/>
        </p:nvSpPr>
        <p:spPr>
          <a:xfrm>
            <a:off x="8347024" y="2175661"/>
            <a:ext cx="2365554" cy="402273"/>
          </a:xfrm>
          <a:prstGeom prst="rect">
            <a:avLst/>
          </a:prstGeom>
          <a:solidFill>
            <a:schemeClr val="accent1">
              <a:lumMod val="20000"/>
              <a:lumOff val="80000"/>
            </a:schemeClr>
          </a:solidFill>
          <a:ln>
            <a:solidFill>
              <a:schemeClr val="accent1">
                <a:lumMod val="60000"/>
                <a:lumOff val="40000"/>
              </a:schemeClr>
            </a:solidFill>
          </a:ln>
        </p:spPr>
        <p:txBody>
          <a:bodyPr wrap="square" lIns="0" tIns="0" rIns="0" bIns="0" rtlCol="0">
            <a:noAutofit/>
          </a:bodyPr>
          <a:lstStyle/>
          <a:p>
            <a:pPr algn="ctr"/>
            <a:r>
              <a:rPr lang="en-US" b="1" dirty="0">
                <a:solidFill>
                  <a:srgbClr val="FF0000"/>
                </a:solidFill>
                <a:cs typeface="Arial" pitchFamily="34" charset="0"/>
              </a:rPr>
              <a:t>New born </a:t>
            </a:r>
            <a:endParaRPr lang="en-IN" b="1" dirty="0" err="1">
              <a:solidFill>
                <a:srgbClr val="FF0000"/>
              </a:solidFill>
              <a:cs typeface="Arial" pitchFamily="34" charset="0"/>
            </a:endParaRPr>
          </a:p>
        </p:txBody>
      </p:sp>
      <p:cxnSp>
        <p:nvCxnSpPr>
          <p:cNvPr id="13" name="Straight Connector 12"/>
          <p:cNvCxnSpPr/>
          <p:nvPr/>
        </p:nvCxnSpPr>
        <p:spPr>
          <a:xfrm flipH="1">
            <a:off x="2583712" y="1898977"/>
            <a:ext cx="1" cy="249285"/>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755227" y="2669388"/>
            <a:ext cx="2040595" cy="2292935"/>
          </a:xfrm>
          <a:prstGeom prst="rect">
            <a:avLst/>
          </a:prstGeom>
          <a:noFill/>
          <a:ln>
            <a:solidFill>
              <a:schemeClr val="tx2">
                <a:lumMod val="75000"/>
                <a:lumOff val="25000"/>
              </a:schemeClr>
            </a:solidFill>
          </a:ln>
        </p:spPr>
        <p:txBody>
          <a:bodyPr wrap="square" rtlCol="0">
            <a:spAutoFit/>
          </a:bodyPr>
          <a:lstStyle/>
          <a:p>
            <a:pPr marL="285750" indent="-285750">
              <a:spcBef>
                <a:spcPts val="600"/>
              </a:spcBef>
              <a:spcAft>
                <a:spcPts val="600"/>
              </a:spcAft>
              <a:buFont typeface="Arial" pitchFamily="34" charset="0"/>
              <a:buChar char="•"/>
            </a:pPr>
            <a:r>
              <a:rPr lang="en-US" sz="1600" dirty="0"/>
              <a:t>Screening through solubility testing</a:t>
            </a:r>
          </a:p>
          <a:p>
            <a:pPr marL="285750" indent="-285750">
              <a:spcBef>
                <a:spcPts val="600"/>
              </a:spcBef>
              <a:spcAft>
                <a:spcPts val="600"/>
              </a:spcAft>
              <a:buFont typeface="Arial" pitchFamily="34" charset="0"/>
              <a:buChar char="•"/>
            </a:pPr>
            <a:r>
              <a:rPr lang="en-US" sz="1600" dirty="0"/>
              <a:t>Confirmation by HPLC through HLL at DH, WH, SDH, RH and PHC, HWC  level </a:t>
            </a:r>
          </a:p>
        </p:txBody>
      </p:sp>
      <p:sp>
        <p:nvSpPr>
          <p:cNvPr id="17" name="TextBox 16"/>
          <p:cNvSpPr txBox="1"/>
          <p:nvPr/>
        </p:nvSpPr>
        <p:spPr>
          <a:xfrm>
            <a:off x="4717284" y="2777540"/>
            <a:ext cx="2482301" cy="2046714"/>
          </a:xfrm>
          <a:prstGeom prst="rect">
            <a:avLst/>
          </a:prstGeom>
          <a:noFill/>
          <a:ln>
            <a:solidFill>
              <a:schemeClr val="tx2">
                <a:lumMod val="75000"/>
                <a:lumOff val="25000"/>
              </a:schemeClr>
            </a:solidFill>
          </a:ln>
        </p:spPr>
        <p:txBody>
          <a:bodyPr wrap="square" rtlCol="0">
            <a:spAutoFit/>
          </a:bodyPr>
          <a:lstStyle/>
          <a:p>
            <a:pPr marL="285750" indent="-285750">
              <a:spcBef>
                <a:spcPts val="600"/>
              </a:spcBef>
              <a:spcAft>
                <a:spcPts val="600"/>
              </a:spcAft>
              <a:buFont typeface="Arial" pitchFamily="34" charset="0"/>
              <a:buChar char="•"/>
            </a:pPr>
            <a:r>
              <a:rPr lang="en-US" sz="1600" dirty="0"/>
              <a:t>HPLC testing through KRSNA diagnostics and </a:t>
            </a:r>
            <a:r>
              <a:rPr lang="en-US" sz="1600" dirty="0" err="1"/>
              <a:t>Sankalp</a:t>
            </a:r>
            <a:r>
              <a:rPr lang="en-US" sz="1600" dirty="0"/>
              <a:t> Foundation</a:t>
            </a:r>
          </a:p>
          <a:p>
            <a:pPr marL="285750" indent="-285750">
              <a:spcBef>
                <a:spcPts val="600"/>
              </a:spcBef>
              <a:spcAft>
                <a:spcPts val="600"/>
              </a:spcAft>
              <a:buFont typeface="Arial" pitchFamily="34" charset="0"/>
              <a:buChar char="•"/>
            </a:pPr>
            <a:r>
              <a:rPr lang="en-US" sz="1600" dirty="0"/>
              <a:t>Testing of partners of  all SCT and SCD ANCs by HPLC</a:t>
            </a:r>
          </a:p>
        </p:txBody>
      </p:sp>
      <p:sp>
        <p:nvSpPr>
          <p:cNvPr id="18" name="TextBox 17"/>
          <p:cNvSpPr txBox="1"/>
          <p:nvPr/>
        </p:nvSpPr>
        <p:spPr>
          <a:xfrm>
            <a:off x="8347024" y="2627539"/>
            <a:ext cx="2365554" cy="2539157"/>
          </a:xfrm>
          <a:prstGeom prst="rect">
            <a:avLst/>
          </a:prstGeom>
          <a:noFill/>
          <a:ln>
            <a:solidFill>
              <a:schemeClr val="tx2">
                <a:lumMod val="75000"/>
                <a:lumOff val="25000"/>
              </a:schemeClr>
            </a:solidFill>
          </a:ln>
        </p:spPr>
        <p:txBody>
          <a:bodyPr wrap="square" rtlCol="0">
            <a:spAutoFit/>
          </a:bodyPr>
          <a:lstStyle/>
          <a:p>
            <a:pPr marL="285750" indent="-285750">
              <a:spcBef>
                <a:spcPts val="600"/>
              </a:spcBef>
              <a:spcAft>
                <a:spcPts val="600"/>
              </a:spcAft>
              <a:buFont typeface="Arial" pitchFamily="34" charset="0"/>
              <a:buChar char="•"/>
            </a:pPr>
            <a:r>
              <a:rPr lang="en-US" sz="1600" dirty="0"/>
              <a:t>HPLC testing (DBS) through  HLL within 48 hours of birth at DH, SDH, RH and PHC by heel prick method</a:t>
            </a:r>
          </a:p>
          <a:p>
            <a:pPr marL="285750" indent="-285750">
              <a:spcBef>
                <a:spcPts val="600"/>
              </a:spcBef>
              <a:spcAft>
                <a:spcPts val="600"/>
              </a:spcAft>
              <a:buFont typeface="Arial" pitchFamily="34" charset="0"/>
              <a:buChar char="•"/>
            </a:pPr>
            <a:r>
              <a:rPr lang="en-US" sz="1600" dirty="0"/>
              <a:t>Repeat confirmatory testing at 6 months of age by HPLC.</a:t>
            </a:r>
          </a:p>
        </p:txBody>
      </p:sp>
      <p:sp>
        <p:nvSpPr>
          <p:cNvPr id="9" name="TextBox 8"/>
          <p:cNvSpPr txBox="1"/>
          <p:nvPr/>
        </p:nvSpPr>
        <p:spPr>
          <a:xfrm>
            <a:off x="170040" y="5952304"/>
            <a:ext cx="5795008" cy="738664"/>
          </a:xfrm>
          <a:prstGeom prst="rect">
            <a:avLst/>
          </a:prstGeom>
          <a:noFill/>
          <a:ln>
            <a:solidFill>
              <a:schemeClr val="accent4">
                <a:lumMod val="75000"/>
              </a:schemeClr>
            </a:solidFill>
          </a:ln>
        </p:spPr>
        <p:txBody>
          <a:bodyPr wrap="square" rtlCol="0">
            <a:spAutoFit/>
          </a:bodyPr>
          <a:lstStyle/>
          <a:p>
            <a:r>
              <a:rPr lang="en-US" sz="1400" dirty="0"/>
              <a:t>*</a:t>
            </a:r>
            <a:r>
              <a:rPr lang="en-US" sz="1400" b="1" i="1" dirty="0"/>
              <a:t>Preference for screening: </a:t>
            </a:r>
          </a:p>
          <a:p>
            <a:r>
              <a:rPr lang="en-US" sz="1400" dirty="0"/>
              <a:t>Tribal population, and schools including: tribal hostels, EMRS schools, </a:t>
            </a:r>
            <a:r>
              <a:rPr lang="en-US" sz="1400" dirty="0" err="1"/>
              <a:t>Ashramshala</a:t>
            </a:r>
            <a:r>
              <a:rPr lang="en-US" sz="1400" dirty="0"/>
              <a:t>, all schools like zila parishad, </a:t>
            </a:r>
            <a:r>
              <a:rPr lang="en-US" sz="1400" dirty="0" err="1"/>
              <a:t>pvt.</a:t>
            </a:r>
            <a:r>
              <a:rPr lang="en-US" sz="1400" dirty="0"/>
              <a:t> schools in tribal belt</a:t>
            </a:r>
          </a:p>
        </p:txBody>
      </p:sp>
      <p:cxnSp>
        <p:nvCxnSpPr>
          <p:cNvPr id="19" name="Straight Connector 18">
            <a:extLst>
              <a:ext uri="{FF2B5EF4-FFF2-40B4-BE49-F238E27FC236}">
                <a16:creationId xmlns:a16="http://schemas.microsoft.com/office/drawing/2014/main" id="{5ADEFECE-3062-DA69-6E8D-8FD76CA0D1AB}"/>
              </a:ext>
            </a:extLst>
          </p:cNvPr>
          <p:cNvCxnSpPr/>
          <p:nvPr/>
        </p:nvCxnSpPr>
        <p:spPr>
          <a:xfrm flipH="1">
            <a:off x="9256646" y="1888093"/>
            <a:ext cx="1" cy="279072"/>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2946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9495793-97AA-3B2E-B04E-D0C6C8669A36}"/>
              </a:ext>
            </a:extLst>
          </p:cNvPr>
          <p:cNvSpPr/>
          <p:nvPr/>
        </p:nvSpPr>
        <p:spPr>
          <a:xfrm>
            <a:off x="951798" y="5916860"/>
            <a:ext cx="4143287" cy="82139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0E8486-9FED-32A4-F08D-D7D01EF70353}"/>
              </a:ext>
            </a:extLst>
          </p:cNvPr>
          <p:cNvSpPr txBox="1"/>
          <p:nvPr/>
        </p:nvSpPr>
        <p:spPr>
          <a:xfrm>
            <a:off x="1570894" y="0"/>
            <a:ext cx="8663599" cy="523220"/>
          </a:xfrm>
          <a:prstGeom prst="rect">
            <a:avLst/>
          </a:prstGeom>
          <a:solidFill>
            <a:schemeClr val="accent3">
              <a:lumMod val="40000"/>
              <a:lumOff val="60000"/>
            </a:schemeClr>
          </a:solidFill>
        </p:spPr>
        <p:txBody>
          <a:bodyPr wrap="square" rtlCol="0">
            <a:spAutoFit/>
          </a:bodyPr>
          <a:lstStyle/>
          <a:p>
            <a:pPr algn="ctr"/>
            <a:r>
              <a:rPr lang="en-IN" sz="2800" b="1" dirty="0"/>
              <a:t>Point of Care test</a:t>
            </a:r>
            <a:endParaRPr lang="en-US" sz="2800" b="1" dirty="0"/>
          </a:p>
        </p:txBody>
      </p:sp>
      <p:sp>
        <p:nvSpPr>
          <p:cNvPr id="4" name="Rectangle 3"/>
          <p:cNvSpPr/>
          <p:nvPr/>
        </p:nvSpPr>
        <p:spPr>
          <a:xfrm>
            <a:off x="676895" y="535094"/>
            <a:ext cx="10699666" cy="2791766"/>
          </a:xfrm>
          <a:prstGeom prst="rect">
            <a:avLst/>
          </a:prstGeom>
        </p:spPr>
        <p:txBody>
          <a:bodyPr/>
          <a:lstStyle/>
          <a:p>
            <a:pPr marL="285750" lvl="0" indent="-285750" rtl="0">
              <a:buFont typeface="Arial" pitchFamily="34" charset="0"/>
              <a:buChar char="•"/>
            </a:pPr>
            <a:r>
              <a:rPr lang="en-US" dirty="0"/>
              <a:t>Approx. 130,000, ICMR approved sickle cell rapid test kits (</a:t>
            </a:r>
            <a:r>
              <a:rPr lang="en-US" dirty="0" err="1"/>
              <a:t>Trivitron</a:t>
            </a:r>
            <a:r>
              <a:rPr lang="en-US" dirty="0"/>
              <a:t>) have been procured  @Rs.44 per test only and deployed in 7 districts viz. Amravati, </a:t>
            </a:r>
            <a:r>
              <a:rPr lang="en-US" dirty="0" err="1"/>
              <a:t>Nashik</a:t>
            </a:r>
            <a:r>
              <a:rPr lang="en-US" dirty="0"/>
              <a:t>, </a:t>
            </a:r>
            <a:r>
              <a:rPr lang="en-US" dirty="0" err="1"/>
              <a:t>Nandurbar</a:t>
            </a:r>
            <a:r>
              <a:rPr lang="en-US" dirty="0"/>
              <a:t>, </a:t>
            </a:r>
            <a:r>
              <a:rPr lang="en-US" dirty="0" err="1"/>
              <a:t>Gadchiroli</a:t>
            </a:r>
            <a:r>
              <a:rPr lang="en-US" dirty="0"/>
              <a:t>, </a:t>
            </a:r>
            <a:r>
              <a:rPr lang="en-US" dirty="0" err="1"/>
              <a:t>Chandrapur</a:t>
            </a:r>
            <a:r>
              <a:rPr lang="en-US" dirty="0"/>
              <a:t>, </a:t>
            </a:r>
            <a:r>
              <a:rPr lang="en-US" dirty="0" err="1"/>
              <a:t>Palghar</a:t>
            </a:r>
            <a:r>
              <a:rPr lang="en-US" dirty="0"/>
              <a:t>, and Nagpur. </a:t>
            </a:r>
          </a:p>
          <a:p>
            <a:pPr marL="285750" lvl="0" indent="-285750" rtl="0">
              <a:buFont typeface="Arial" pitchFamily="34" charset="0"/>
              <a:buChar char="•"/>
            </a:pPr>
            <a:endParaRPr lang="en-US" dirty="0"/>
          </a:p>
          <a:p>
            <a:pPr marL="285750" lvl="0" indent="-285750" rtl="0">
              <a:buFont typeface="Arial" pitchFamily="34" charset="0"/>
              <a:buChar char="•"/>
            </a:pPr>
            <a:r>
              <a:rPr lang="en-US" dirty="0"/>
              <a:t>POC positive individuals to be confirmed by HPLC testing before initiating treatment with hydroxyurea.</a:t>
            </a:r>
          </a:p>
          <a:p>
            <a:pPr marL="285750" lvl="0" indent="-285750" rtl="0">
              <a:buFont typeface="Arial" pitchFamily="34" charset="0"/>
              <a:buChar char="•"/>
            </a:pPr>
            <a:endParaRPr lang="en-US" dirty="0"/>
          </a:p>
          <a:p>
            <a:pPr marL="285750" lvl="0" indent="-285750" rtl="0">
              <a:buFont typeface="Arial" pitchFamily="34" charset="0"/>
              <a:buChar char="•"/>
            </a:pPr>
            <a:r>
              <a:rPr lang="en-US" dirty="0"/>
              <a:t>Training for testing using POC provided to healthcare staff</a:t>
            </a:r>
          </a:p>
          <a:p>
            <a:pPr marL="285750" lvl="0" indent="-285750" rtl="0">
              <a:buFont typeface="Arial" pitchFamily="34" charset="0"/>
              <a:buChar char="•"/>
            </a:pPr>
            <a:endParaRPr lang="en-US" dirty="0"/>
          </a:p>
          <a:p>
            <a:pPr marL="285750" lvl="0" indent="-285750" rtl="0">
              <a:buFont typeface="Arial" pitchFamily="34" charset="0"/>
              <a:buChar char="•"/>
            </a:pPr>
            <a:r>
              <a:rPr lang="en-US" dirty="0"/>
              <a:t>At PHC level POC is being used for ANC screening preferably in 1</a:t>
            </a:r>
            <a:r>
              <a:rPr lang="en-US" baseline="30000" dirty="0"/>
              <a:t>st</a:t>
            </a:r>
            <a:r>
              <a:rPr lang="en-US" dirty="0"/>
              <a:t> trimester</a:t>
            </a:r>
          </a:p>
          <a:p>
            <a:pPr lvl="0" rtl="0">
              <a:buChar char="•"/>
            </a:pPr>
            <a:endParaRPr 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291" y="3636251"/>
            <a:ext cx="4839195" cy="288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51798" y="3660319"/>
            <a:ext cx="5231288" cy="2031325"/>
          </a:xfrm>
          <a:prstGeom prst="rect">
            <a:avLst/>
          </a:prstGeom>
          <a:noFill/>
        </p:spPr>
        <p:txBody>
          <a:bodyPr wrap="square" rtlCol="0">
            <a:spAutoFit/>
          </a:bodyPr>
          <a:lstStyle/>
          <a:p>
            <a:r>
              <a:rPr lang="en-US" dirty="0">
                <a:solidFill>
                  <a:srgbClr val="C00000"/>
                </a:solidFill>
              </a:rPr>
              <a:t>For internal quality testing of POC </a:t>
            </a:r>
          </a:p>
          <a:p>
            <a:r>
              <a:rPr lang="en-US" dirty="0"/>
              <a:t>6 samples: </a:t>
            </a:r>
          </a:p>
          <a:p>
            <a:pPr marL="285750" indent="-285750">
              <a:buFont typeface="Arial" panose="020B0604020202020204" pitchFamily="34" charset="0"/>
              <a:buChar char="•"/>
            </a:pPr>
            <a:r>
              <a:rPr lang="en-US" dirty="0"/>
              <a:t>3 known AA, </a:t>
            </a:r>
          </a:p>
          <a:p>
            <a:pPr marL="285750" indent="-285750">
              <a:buFont typeface="Arial" panose="020B0604020202020204" pitchFamily="34" charset="0"/>
              <a:buChar char="•"/>
            </a:pPr>
            <a:r>
              <a:rPr lang="en-US" dirty="0"/>
              <a:t>2 previously diagnosed AS, </a:t>
            </a:r>
          </a:p>
          <a:p>
            <a:pPr marL="285750" indent="-285750">
              <a:buFont typeface="Arial" panose="020B0604020202020204" pitchFamily="34" charset="0"/>
              <a:buChar char="•"/>
            </a:pPr>
            <a:r>
              <a:rPr lang="en-US" dirty="0"/>
              <a:t>1 previously diagnosed SS </a:t>
            </a:r>
          </a:p>
          <a:p>
            <a:r>
              <a:rPr lang="en-US" dirty="0"/>
              <a:t>were tested by POC kit in Gadchiroli district, and all results were reported correctly by the kits.</a:t>
            </a:r>
          </a:p>
        </p:txBody>
      </p:sp>
      <p:sp>
        <p:nvSpPr>
          <p:cNvPr id="3" name="TextBox 2"/>
          <p:cNvSpPr txBox="1"/>
          <p:nvPr/>
        </p:nvSpPr>
        <p:spPr>
          <a:xfrm>
            <a:off x="842940" y="5957062"/>
            <a:ext cx="3681350" cy="646331"/>
          </a:xfrm>
          <a:prstGeom prst="rect">
            <a:avLst/>
          </a:prstGeom>
          <a:noFill/>
        </p:spPr>
        <p:txBody>
          <a:bodyPr wrap="square" rtlCol="0">
            <a:spAutoFit/>
          </a:bodyPr>
          <a:lstStyle/>
          <a:p>
            <a:pPr algn="ctr"/>
            <a:r>
              <a:rPr lang="en-US" i="1" dirty="0"/>
              <a:t>Few kits will also be sent to ICMR for validation and quality check</a:t>
            </a:r>
            <a:r>
              <a:rPr lang="en-US" dirty="0"/>
              <a:t>.</a:t>
            </a:r>
          </a:p>
        </p:txBody>
      </p:sp>
    </p:spTree>
    <p:extLst>
      <p:ext uri="{BB962C8B-B14F-4D97-AF65-F5344CB8AC3E}">
        <p14:creationId xmlns:p14="http://schemas.microsoft.com/office/powerpoint/2010/main" val="11962315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90681736"/>
              </p:ext>
            </p:extLst>
          </p:nvPr>
        </p:nvGraphicFramePr>
        <p:xfrm>
          <a:off x="5580457" y="1066801"/>
          <a:ext cx="6365335" cy="5628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9123EE9-F20E-8A9C-EF51-E6CA95AAA073}"/>
              </a:ext>
            </a:extLst>
          </p:cNvPr>
          <p:cNvSpPr txBox="1"/>
          <p:nvPr/>
        </p:nvSpPr>
        <p:spPr>
          <a:xfrm>
            <a:off x="1523435" y="0"/>
            <a:ext cx="8665600" cy="769441"/>
          </a:xfrm>
          <a:prstGeom prst="rect">
            <a:avLst/>
          </a:prstGeom>
          <a:solidFill>
            <a:schemeClr val="accent3">
              <a:lumMod val="40000"/>
              <a:lumOff val="60000"/>
            </a:schemeClr>
          </a:solidFill>
        </p:spPr>
        <p:txBody>
          <a:bodyPr wrap="square" rtlCol="0">
            <a:spAutoFit/>
          </a:bodyPr>
          <a:lstStyle/>
          <a:p>
            <a:pPr algn="ctr"/>
            <a:r>
              <a:rPr lang="en-IN" sz="2400" b="1" dirty="0"/>
              <a:t>ANC screening and pre-natal testing: </a:t>
            </a:r>
          </a:p>
          <a:p>
            <a:pPr algn="ctr"/>
            <a:r>
              <a:rPr lang="en-IN" sz="2000" dirty="0"/>
              <a:t>KRSNA diagnostics / Sankalp foundation</a:t>
            </a:r>
            <a:endParaRPr lang="en-US" sz="2000" dirty="0"/>
          </a:p>
        </p:txBody>
      </p:sp>
      <p:sp>
        <p:nvSpPr>
          <p:cNvPr id="8" name="TextBox 7">
            <a:extLst>
              <a:ext uri="{FF2B5EF4-FFF2-40B4-BE49-F238E27FC236}">
                <a16:creationId xmlns:a16="http://schemas.microsoft.com/office/drawing/2014/main" id="{C822CD6B-A4A0-D218-C10C-402BF92E0899}"/>
              </a:ext>
            </a:extLst>
          </p:cNvPr>
          <p:cNvSpPr txBox="1"/>
          <p:nvPr/>
        </p:nvSpPr>
        <p:spPr>
          <a:xfrm>
            <a:off x="312088" y="998094"/>
            <a:ext cx="5544147" cy="2554545"/>
          </a:xfrm>
          <a:prstGeom prst="rect">
            <a:avLst/>
          </a:prstGeom>
          <a:noFill/>
        </p:spPr>
        <p:txBody>
          <a:bodyPr wrap="square">
            <a:spAutoFit/>
          </a:bodyPr>
          <a:lstStyle/>
          <a:p>
            <a:pPr marL="285750" lvl="0" indent="-285750">
              <a:spcBef>
                <a:spcPts val="600"/>
              </a:spcBef>
              <a:spcAft>
                <a:spcPts val="600"/>
              </a:spcAft>
              <a:buFont typeface="Arial" pitchFamily="34" charset="0"/>
              <a:buChar char="•"/>
            </a:pPr>
            <a:r>
              <a:rPr lang="en-US" sz="1600" dirty="0"/>
              <a:t>CVS testing operationalization at </a:t>
            </a:r>
            <a:r>
              <a:rPr lang="en-US" sz="1600" dirty="0" err="1">
                <a:solidFill>
                  <a:srgbClr val="C00000"/>
                </a:solidFill>
              </a:rPr>
              <a:t>Daga</a:t>
            </a:r>
            <a:r>
              <a:rPr lang="en-US" sz="1600" dirty="0">
                <a:solidFill>
                  <a:srgbClr val="C00000"/>
                </a:solidFill>
              </a:rPr>
              <a:t> hospital, Nagpur </a:t>
            </a:r>
            <a:r>
              <a:rPr lang="en-US" sz="1600" dirty="0"/>
              <a:t>is under process with support from ICMR-CRMCH</a:t>
            </a:r>
          </a:p>
          <a:p>
            <a:pPr marL="285750" lvl="0" indent="-285750">
              <a:spcBef>
                <a:spcPts val="600"/>
              </a:spcBef>
              <a:spcAft>
                <a:spcPts val="600"/>
              </a:spcAft>
              <a:buFont typeface="Arial" pitchFamily="34" charset="0"/>
              <a:buChar char="•"/>
            </a:pPr>
            <a:r>
              <a:rPr lang="en-US" sz="1600" dirty="0"/>
              <a:t>While prenatal counseling is provided, convincing all eligible/target couples for prenatal testing has been a challenge.</a:t>
            </a:r>
          </a:p>
          <a:p>
            <a:pPr marL="285750" indent="-285750">
              <a:spcBef>
                <a:spcPts val="600"/>
              </a:spcBef>
              <a:spcAft>
                <a:spcPts val="600"/>
              </a:spcAft>
              <a:buFont typeface="Arial" pitchFamily="34" charset="0"/>
              <a:buChar char="•"/>
            </a:pPr>
            <a:r>
              <a:rPr lang="en-US" sz="1600" dirty="0">
                <a:solidFill>
                  <a:srgbClr val="C00000"/>
                </a:solidFill>
              </a:rPr>
              <a:t>State aims to strengthen pre-natal sample collection and testing capacity through </a:t>
            </a:r>
            <a:r>
              <a:rPr lang="en-US" sz="1600" b="1" dirty="0">
                <a:solidFill>
                  <a:srgbClr val="C00000"/>
                </a:solidFill>
              </a:rPr>
              <a:t>medical colleges </a:t>
            </a:r>
            <a:endParaRPr lang="en-US" sz="1600" dirty="0">
              <a:solidFill>
                <a:srgbClr val="C00000"/>
              </a:solidFill>
            </a:endParaRPr>
          </a:p>
          <a:p>
            <a:pPr marL="285750" lvl="0" indent="-285750">
              <a:spcBef>
                <a:spcPts val="600"/>
              </a:spcBef>
              <a:spcAft>
                <a:spcPts val="600"/>
              </a:spcAft>
              <a:buFont typeface="Arial" pitchFamily="34" charset="0"/>
              <a:buChar char="•"/>
            </a:pPr>
            <a:endParaRPr lang="en-US" dirty="0"/>
          </a:p>
        </p:txBody>
      </p:sp>
      <p:sp>
        <p:nvSpPr>
          <p:cNvPr id="11" name="TextBox 10">
            <a:extLst>
              <a:ext uri="{FF2B5EF4-FFF2-40B4-BE49-F238E27FC236}">
                <a16:creationId xmlns:a16="http://schemas.microsoft.com/office/drawing/2014/main" id="{FA36F17E-940C-7D12-DF94-6FA828E46F33}"/>
              </a:ext>
            </a:extLst>
          </p:cNvPr>
          <p:cNvSpPr txBox="1"/>
          <p:nvPr/>
        </p:nvSpPr>
        <p:spPr>
          <a:xfrm>
            <a:off x="9960425" y="4157462"/>
            <a:ext cx="1920240" cy="476726"/>
          </a:xfrm>
          <a:prstGeom prst="roundRect">
            <a:avLst/>
          </a:prstGeom>
          <a:solidFill>
            <a:schemeClr val="accent5">
              <a:lumMod val="20000"/>
              <a:lumOff val="80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Counseling if eligible/target couple</a:t>
            </a:r>
          </a:p>
        </p:txBody>
      </p:sp>
      <p:cxnSp>
        <p:nvCxnSpPr>
          <p:cNvPr id="14" name="Straight Connector 13">
            <a:extLst>
              <a:ext uri="{FF2B5EF4-FFF2-40B4-BE49-F238E27FC236}">
                <a16:creationId xmlns:a16="http://schemas.microsoft.com/office/drawing/2014/main" id="{AF35A52A-F899-DC2F-269A-3B5D14F30114}"/>
              </a:ext>
            </a:extLst>
          </p:cNvPr>
          <p:cNvCxnSpPr/>
          <p:nvPr/>
        </p:nvCxnSpPr>
        <p:spPr>
          <a:xfrm>
            <a:off x="9209315" y="4267202"/>
            <a:ext cx="0" cy="365760"/>
          </a:xfrm>
          <a:prstGeom prst="line">
            <a:avLst/>
          </a:prstGeom>
          <a:ln w="3175"/>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10F592C8-1D1B-69F6-9FB5-0A09CF62F9DA}"/>
              </a:ext>
            </a:extLst>
          </p:cNvPr>
          <p:cNvCxnSpPr/>
          <p:nvPr/>
        </p:nvCxnSpPr>
        <p:spPr>
          <a:xfrm flipH="1">
            <a:off x="9220202" y="4441374"/>
            <a:ext cx="731520" cy="0"/>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9732579" y="867961"/>
            <a:ext cx="2259724" cy="646331"/>
          </a:xfrm>
          <a:prstGeom prst="rect">
            <a:avLst/>
          </a:prstGeom>
          <a:solidFill>
            <a:schemeClr val="bg2">
              <a:lumMod val="90000"/>
            </a:schemeClr>
          </a:solidFill>
        </p:spPr>
        <p:txBody>
          <a:bodyPr wrap="square" rtlCol="0">
            <a:spAutoFit/>
          </a:bodyPr>
          <a:lstStyle/>
          <a:p>
            <a:r>
              <a:rPr lang="en-US" sz="1200" b="1" dirty="0"/>
              <a:t>ICMR NIIH, </a:t>
            </a:r>
            <a:r>
              <a:rPr lang="en-US" sz="1200" b="1" dirty="0" err="1"/>
              <a:t>Sankalp</a:t>
            </a:r>
            <a:r>
              <a:rPr lang="en-US" sz="1200" b="1" dirty="0"/>
              <a:t> foundation, BMT Centre – Mumbai and AIIMS Nagpur</a:t>
            </a:r>
          </a:p>
        </p:txBody>
      </p:sp>
      <p:graphicFrame>
        <p:nvGraphicFramePr>
          <p:cNvPr id="2" name="Table 1"/>
          <p:cNvGraphicFramePr>
            <a:graphicFrameLocks noGrp="1"/>
          </p:cNvGraphicFramePr>
          <p:nvPr>
            <p:extLst>
              <p:ext uri="{D42A27DB-BD31-4B8C-83A1-F6EECF244321}">
                <p14:modId xmlns:p14="http://schemas.microsoft.com/office/powerpoint/2010/main" val="879302791"/>
              </p:ext>
            </p:extLst>
          </p:nvPr>
        </p:nvGraphicFramePr>
        <p:xfrm>
          <a:off x="333517" y="4596593"/>
          <a:ext cx="6403615" cy="1549606"/>
        </p:xfrm>
        <a:graphic>
          <a:graphicData uri="http://schemas.openxmlformats.org/drawingml/2006/table">
            <a:tbl>
              <a:tblPr>
                <a:tableStyleId>{5DA37D80-6434-44D0-A028-1B22A696006F}</a:tableStyleId>
              </a:tblPr>
              <a:tblGrid>
                <a:gridCol w="984168">
                  <a:extLst>
                    <a:ext uri="{9D8B030D-6E8A-4147-A177-3AD203B41FA5}">
                      <a16:colId xmlns:a16="http://schemas.microsoft.com/office/drawing/2014/main" val="20000"/>
                    </a:ext>
                  </a:extLst>
                </a:gridCol>
                <a:gridCol w="903241">
                  <a:extLst>
                    <a:ext uri="{9D8B030D-6E8A-4147-A177-3AD203B41FA5}">
                      <a16:colId xmlns:a16="http://schemas.microsoft.com/office/drawing/2014/main" val="20001"/>
                    </a:ext>
                  </a:extLst>
                </a:gridCol>
                <a:gridCol w="1047759">
                  <a:extLst>
                    <a:ext uri="{9D8B030D-6E8A-4147-A177-3AD203B41FA5}">
                      <a16:colId xmlns:a16="http://schemas.microsoft.com/office/drawing/2014/main" val="20002"/>
                    </a:ext>
                  </a:extLst>
                </a:gridCol>
                <a:gridCol w="1011631">
                  <a:extLst>
                    <a:ext uri="{9D8B030D-6E8A-4147-A177-3AD203B41FA5}">
                      <a16:colId xmlns:a16="http://schemas.microsoft.com/office/drawing/2014/main" val="20003"/>
                    </a:ext>
                  </a:extLst>
                </a:gridCol>
                <a:gridCol w="940490">
                  <a:extLst>
                    <a:ext uri="{9D8B030D-6E8A-4147-A177-3AD203B41FA5}">
                      <a16:colId xmlns:a16="http://schemas.microsoft.com/office/drawing/2014/main" val="20004"/>
                    </a:ext>
                  </a:extLst>
                </a:gridCol>
                <a:gridCol w="938251">
                  <a:extLst>
                    <a:ext uri="{9D8B030D-6E8A-4147-A177-3AD203B41FA5}">
                      <a16:colId xmlns:a16="http://schemas.microsoft.com/office/drawing/2014/main" val="20005"/>
                    </a:ext>
                  </a:extLst>
                </a:gridCol>
                <a:gridCol w="578075">
                  <a:extLst>
                    <a:ext uri="{9D8B030D-6E8A-4147-A177-3AD203B41FA5}">
                      <a16:colId xmlns:a16="http://schemas.microsoft.com/office/drawing/2014/main" val="20006"/>
                    </a:ext>
                  </a:extLst>
                </a:gridCol>
              </a:tblGrid>
              <a:tr h="1022488">
                <a:tc>
                  <a:txBody>
                    <a:bodyPr/>
                    <a:lstStyle/>
                    <a:p>
                      <a:pPr algn="ctr" fontAlgn="ctr"/>
                      <a:r>
                        <a:rPr lang="en-US" sz="1400" b="1" u="none" strike="noStrike" dirty="0">
                          <a:effectLst/>
                        </a:rPr>
                        <a:t>ANC Screened</a:t>
                      </a:r>
                      <a:endParaRPr lang="en-US" sz="1400" b="1" i="0" u="none" strike="noStrike" dirty="0">
                        <a:solidFill>
                          <a:srgbClr val="00000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sz="1400" b="1" u="none" strike="noStrike" dirty="0">
                          <a:effectLst/>
                        </a:rPr>
                        <a:t>  ANC carriers</a:t>
                      </a:r>
                      <a:endParaRPr lang="en-US" sz="1400" b="1" i="0" u="none" strike="noStrike" dirty="0">
                        <a:solidFill>
                          <a:srgbClr val="00000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sz="1400" b="1" u="none" strike="noStrike" dirty="0">
                          <a:effectLst/>
                        </a:rPr>
                        <a:t>Partners screened</a:t>
                      </a:r>
                      <a:endParaRPr lang="en-US" sz="1400" b="1" i="0" u="none" strike="noStrike" dirty="0">
                        <a:solidFill>
                          <a:srgbClr val="00000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sz="1400" b="1" u="none" strike="noStrike" dirty="0">
                          <a:effectLst/>
                        </a:rPr>
                        <a:t>Target couples identified</a:t>
                      </a:r>
                      <a:endParaRPr lang="en-US" sz="1400" b="1" i="0" u="none" strike="noStrike" dirty="0">
                        <a:solidFill>
                          <a:srgbClr val="00000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sz="1400" b="1" u="none" strike="noStrike" dirty="0">
                          <a:effectLst/>
                        </a:rPr>
                        <a:t>Pre-natal testing done</a:t>
                      </a:r>
                      <a:endParaRPr lang="en-US" sz="1400" b="1" i="0" u="none" strike="noStrike" dirty="0">
                        <a:solidFill>
                          <a:srgbClr val="00000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sz="1400" b="1" u="none" strike="noStrike" dirty="0">
                          <a:effectLst/>
                        </a:rPr>
                        <a:t>MTP eligibility</a:t>
                      </a:r>
                      <a:endParaRPr lang="en-US" sz="1400" b="1" i="0" u="none" strike="noStrike" dirty="0">
                        <a:solidFill>
                          <a:srgbClr val="00000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sz="1400" b="1" u="none" strike="noStrike" dirty="0">
                          <a:effectLst/>
                        </a:rPr>
                        <a:t>MTPs done</a:t>
                      </a:r>
                      <a:endParaRPr lang="en-US" sz="1400" b="1" i="0" u="none" strike="noStrike" dirty="0">
                        <a:solidFill>
                          <a:srgbClr val="00000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0"/>
                  </a:ext>
                </a:extLst>
              </a:tr>
              <a:tr h="527118">
                <a:tc>
                  <a:txBody>
                    <a:bodyPr/>
                    <a:lstStyle/>
                    <a:p>
                      <a:pPr algn="ctr" fontAlgn="ctr"/>
                      <a:r>
                        <a:rPr lang="en-US" sz="1500" u="none" strike="noStrike" dirty="0">
                          <a:effectLst/>
                        </a:rPr>
                        <a:t>1817</a:t>
                      </a:r>
                      <a:endParaRPr lang="en-US" sz="15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500" u="none" strike="noStrike" dirty="0">
                          <a:effectLst/>
                        </a:rPr>
                        <a:t>193    (11%)</a:t>
                      </a:r>
                      <a:endParaRPr lang="en-US" sz="15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500" u="none" strike="noStrike" dirty="0">
                          <a:effectLst/>
                        </a:rPr>
                        <a:t>76</a:t>
                      </a:r>
                      <a:endParaRPr lang="en-US" sz="15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500" u="none" strike="noStrike" dirty="0">
                          <a:effectLst/>
                        </a:rPr>
                        <a:t>32 (39%)</a:t>
                      </a:r>
                      <a:endParaRPr lang="en-US" sz="15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500" u="none" strike="noStrike" dirty="0">
                          <a:effectLst/>
                        </a:rPr>
                        <a:t>32</a:t>
                      </a:r>
                      <a:r>
                        <a:rPr lang="en-US" sz="1500" u="none" strike="noStrike" baseline="0" dirty="0">
                          <a:effectLst/>
                        </a:rPr>
                        <a:t> (100%)</a:t>
                      </a:r>
                      <a:endParaRPr lang="en-US" sz="15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500" u="none" strike="noStrike" dirty="0">
                          <a:effectLst/>
                        </a:rPr>
                        <a:t>6</a:t>
                      </a:r>
                      <a:endParaRPr lang="en-US" sz="15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en-US" sz="1500" u="none" strike="noStrike" dirty="0">
                          <a:effectLst/>
                        </a:rPr>
                        <a:t>5</a:t>
                      </a:r>
                      <a:endParaRPr lang="en-US" sz="1500" b="0" i="0" u="none" strike="noStrike" dirty="0">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
        <p:nvSpPr>
          <p:cNvPr id="7" name="TextBox 6"/>
          <p:cNvSpPr txBox="1"/>
          <p:nvPr/>
        </p:nvSpPr>
        <p:spPr>
          <a:xfrm>
            <a:off x="843148" y="3870483"/>
            <a:ext cx="5274343" cy="584775"/>
          </a:xfrm>
          <a:prstGeom prst="rect">
            <a:avLst/>
          </a:prstGeom>
          <a:solidFill>
            <a:schemeClr val="bg2">
              <a:lumMod val="90000"/>
            </a:schemeClr>
          </a:solidFill>
          <a:ln>
            <a:solidFill>
              <a:schemeClr val="tx1">
                <a:lumMod val="50000"/>
                <a:lumOff val="50000"/>
              </a:schemeClr>
            </a:solidFill>
          </a:ln>
        </p:spPr>
        <p:txBody>
          <a:bodyPr wrap="square" rtlCol="0">
            <a:spAutoFit/>
          </a:bodyPr>
          <a:lstStyle/>
          <a:p>
            <a:pPr marL="285750" indent="-285750">
              <a:buFont typeface="Wingdings" pitchFamily="2" charset="2"/>
              <a:buChar char="v"/>
            </a:pPr>
            <a:r>
              <a:rPr lang="en-US" sz="1600" dirty="0"/>
              <a:t>Data from </a:t>
            </a:r>
            <a:r>
              <a:rPr lang="en-US" sz="1600" dirty="0" err="1"/>
              <a:t>Sankalp</a:t>
            </a:r>
            <a:r>
              <a:rPr lang="en-US" sz="1600" dirty="0"/>
              <a:t> foundation between December 2023 and July 2024 of </a:t>
            </a:r>
            <a:r>
              <a:rPr lang="en-US" sz="1600" dirty="0" err="1"/>
              <a:t>Gadchiroli</a:t>
            </a:r>
            <a:r>
              <a:rPr lang="en-US" sz="1600" dirty="0"/>
              <a:t> district</a:t>
            </a:r>
          </a:p>
        </p:txBody>
      </p:sp>
    </p:spTree>
    <p:extLst>
      <p:ext uri="{BB962C8B-B14F-4D97-AF65-F5344CB8AC3E}">
        <p14:creationId xmlns:p14="http://schemas.microsoft.com/office/powerpoint/2010/main" val="1764003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74400818"/>
              </p:ext>
            </p:extLst>
          </p:nvPr>
        </p:nvGraphicFramePr>
        <p:xfrm>
          <a:off x="5866946" y="968423"/>
          <a:ext cx="6135868" cy="5063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036E843-94AA-EB24-965A-5D293FC57BC8}"/>
              </a:ext>
            </a:extLst>
          </p:cNvPr>
          <p:cNvSpPr txBox="1"/>
          <p:nvPr/>
        </p:nvSpPr>
        <p:spPr>
          <a:xfrm>
            <a:off x="457702" y="523220"/>
            <a:ext cx="4995250" cy="2862322"/>
          </a:xfrm>
          <a:prstGeom prst="rect">
            <a:avLst/>
          </a:prstGeom>
          <a:noFill/>
        </p:spPr>
        <p:txBody>
          <a:bodyPr wrap="square">
            <a:spAutoFit/>
          </a:bodyPr>
          <a:lstStyle/>
          <a:p>
            <a:pPr lvl="0"/>
            <a:endParaRPr lang="en-US" dirty="0"/>
          </a:p>
          <a:p>
            <a:pPr marL="285750" lvl="0" indent="-285750">
              <a:buFont typeface="Arial" pitchFamily="34" charset="0"/>
              <a:buChar char="•"/>
            </a:pPr>
            <a:r>
              <a:rPr lang="en-US" dirty="0"/>
              <a:t>Dried blood spot sample is collected using Heel prick method between 48 – 72 </a:t>
            </a:r>
            <a:r>
              <a:rPr lang="en-US" dirty="0" err="1"/>
              <a:t>hrs</a:t>
            </a:r>
            <a:r>
              <a:rPr lang="en-US" dirty="0"/>
              <a:t> of birth by Hindlabs from DH, SDH, RH and PHC.</a:t>
            </a:r>
          </a:p>
          <a:p>
            <a:pPr lvl="0"/>
            <a:endParaRPr lang="en-US" dirty="0"/>
          </a:p>
          <a:p>
            <a:pPr marL="285750" lvl="0" indent="-285750">
              <a:buFont typeface="Arial" pitchFamily="34" charset="0"/>
              <a:buChar char="•"/>
            </a:pPr>
            <a:r>
              <a:rPr lang="en-US" dirty="0"/>
              <a:t>High levels of fetal hemoglobin (</a:t>
            </a:r>
            <a:r>
              <a:rPr lang="en-US" dirty="0" err="1"/>
              <a:t>HbF</a:t>
            </a:r>
            <a:r>
              <a:rPr lang="en-US" dirty="0"/>
              <a:t>) protect newborns from hemoglobinopathies up to 6 months of age.</a:t>
            </a:r>
          </a:p>
          <a:p>
            <a:pPr lvl="0"/>
            <a:endParaRPr lang="en-US" dirty="0"/>
          </a:p>
        </p:txBody>
      </p:sp>
      <p:sp>
        <p:nvSpPr>
          <p:cNvPr id="8" name="TextBox 7">
            <a:extLst>
              <a:ext uri="{FF2B5EF4-FFF2-40B4-BE49-F238E27FC236}">
                <a16:creationId xmlns:a16="http://schemas.microsoft.com/office/drawing/2014/main" id="{C2092217-4E5C-8801-5484-3D3C5AC1B916}"/>
              </a:ext>
            </a:extLst>
          </p:cNvPr>
          <p:cNvSpPr txBox="1"/>
          <p:nvPr/>
        </p:nvSpPr>
        <p:spPr>
          <a:xfrm>
            <a:off x="1795492" y="0"/>
            <a:ext cx="8663599" cy="523220"/>
          </a:xfrm>
          <a:prstGeom prst="rect">
            <a:avLst/>
          </a:prstGeom>
          <a:solidFill>
            <a:schemeClr val="accent3">
              <a:lumMod val="40000"/>
              <a:lumOff val="60000"/>
            </a:schemeClr>
          </a:solidFill>
        </p:spPr>
        <p:txBody>
          <a:bodyPr wrap="square" rtlCol="0">
            <a:spAutoFit/>
          </a:bodyPr>
          <a:lstStyle/>
          <a:p>
            <a:pPr algn="ctr"/>
            <a:r>
              <a:rPr lang="en-IN" sz="2800" b="1" dirty="0"/>
              <a:t>New-born Screening</a:t>
            </a:r>
            <a:endParaRPr lang="en-US" sz="2800" b="1" dirty="0"/>
          </a:p>
        </p:txBody>
      </p:sp>
      <p:sp>
        <p:nvSpPr>
          <p:cNvPr id="3" name="TextBox 2"/>
          <p:cNvSpPr txBox="1"/>
          <p:nvPr/>
        </p:nvSpPr>
        <p:spPr>
          <a:xfrm>
            <a:off x="594939" y="3330808"/>
            <a:ext cx="4540775" cy="338554"/>
          </a:xfrm>
          <a:prstGeom prst="rect">
            <a:avLst/>
          </a:prstGeom>
          <a:noFill/>
        </p:spPr>
        <p:txBody>
          <a:bodyPr wrap="square" rtlCol="0">
            <a:spAutoFit/>
          </a:bodyPr>
          <a:lstStyle/>
          <a:p>
            <a:r>
              <a:rPr lang="en-US" sz="1600" dirty="0"/>
              <a:t>Newborn screening data: April to August 2024</a:t>
            </a:r>
          </a:p>
        </p:txBody>
      </p:sp>
      <p:graphicFrame>
        <p:nvGraphicFramePr>
          <p:cNvPr id="5" name="Table 4"/>
          <p:cNvGraphicFramePr>
            <a:graphicFrameLocks noGrp="1"/>
          </p:cNvGraphicFramePr>
          <p:nvPr>
            <p:extLst>
              <p:ext uri="{D42A27DB-BD31-4B8C-83A1-F6EECF244321}">
                <p14:modId xmlns:p14="http://schemas.microsoft.com/office/powerpoint/2010/main" val="671880316"/>
              </p:ext>
            </p:extLst>
          </p:nvPr>
        </p:nvGraphicFramePr>
        <p:xfrm>
          <a:off x="406062" y="3733613"/>
          <a:ext cx="5221853" cy="2194560"/>
        </p:xfrm>
        <a:graphic>
          <a:graphicData uri="http://schemas.openxmlformats.org/drawingml/2006/table">
            <a:tbl>
              <a:tblPr firstRow="1" bandRow="1">
                <a:tableStyleId>{5DA37D80-6434-44D0-A028-1B22A696006F}</a:tableStyleId>
              </a:tblPr>
              <a:tblGrid>
                <a:gridCol w="965538">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534886">
                  <a:extLst>
                    <a:ext uri="{9D8B030D-6E8A-4147-A177-3AD203B41FA5}">
                      <a16:colId xmlns:a16="http://schemas.microsoft.com/office/drawing/2014/main" val="20002"/>
                    </a:ext>
                  </a:extLst>
                </a:gridCol>
                <a:gridCol w="1545772">
                  <a:extLst>
                    <a:ext uri="{9D8B030D-6E8A-4147-A177-3AD203B41FA5}">
                      <a16:colId xmlns:a16="http://schemas.microsoft.com/office/drawing/2014/main" val="20003"/>
                    </a:ext>
                  </a:extLst>
                </a:gridCol>
              </a:tblGrid>
              <a:tr h="440374">
                <a:tc>
                  <a:txBody>
                    <a:bodyPr/>
                    <a:lstStyle/>
                    <a:p>
                      <a:pPr algn="ctr"/>
                      <a:r>
                        <a:rPr lang="en-US" sz="1400" dirty="0"/>
                        <a:t>Month</a:t>
                      </a:r>
                    </a:p>
                  </a:txBody>
                  <a:tcPr/>
                </a:tc>
                <a:tc>
                  <a:txBody>
                    <a:bodyPr/>
                    <a:lstStyle/>
                    <a:p>
                      <a:pPr algn="ctr"/>
                      <a:r>
                        <a:rPr lang="en-US" sz="1400" dirty="0"/>
                        <a:t>HPLC done</a:t>
                      </a:r>
                    </a:p>
                  </a:txBody>
                  <a:tcPr/>
                </a:tc>
                <a:tc>
                  <a:txBody>
                    <a:bodyPr/>
                    <a:lstStyle/>
                    <a:p>
                      <a:pPr algn="ctr"/>
                      <a:r>
                        <a:rPr lang="en-US" sz="1400" dirty="0"/>
                        <a:t>Suspected Trait</a:t>
                      </a:r>
                    </a:p>
                  </a:txBody>
                  <a:tcPr/>
                </a:tc>
                <a:tc>
                  <a:txBody>
                    <a:bodyPr/>
                    <a:lstStyle/>
                    <a:p>
                      <a:pPr algn="ctr"/>
                      <a:r>
                        <a:rPr lang="en-US" sz="1400" dirty="0"/>
                        <a:t>Suspected</a:t>
                      </a:r>
                      <a:r>
                        <a:rPr lang="en-US" sz="1400" baseline="0" dirty="0"/>
                        <a:t> Disease</a:t>
                      </a:r>
                      <a:endParaRPr lang="en-US" sz="1400" dirty="0"/>
                    </a:p>
                  </a:txBody>
                  <a:tcPr/>
                </a:tc>
                <a:extLst>
                  <a:ext uri="{0D108BD9-81ED-4DB2-BD59-A6C34878D82A}">
                    <a16:rowId xmlns:a16="http://schemas.microsoft.com/office/drawing/2014/main" val="10000"/>
                  </a:ext>
                </a:extLst>
              </a:tr>
              <a:tr h="310852">
                <a:tc>
                  <a:txBody>
                    <a:bodyPr/>
                    <a:lstStyle/>
                    <a:p>
                      <a:pPr algn="ctr"/>
                      <a:r>
                        <a:rPr lang="en-US" sz="1600" dirty="0"/>
                        <a:t>April</a:t>
                      </a:r>
                    </a:p>
                  </a:txBody>
                  <a:tcPr/>
                </a:tc>
                <a:tc>
                  <a:txBody>
                    <a:bodyPr/>
                    <a:lstStyle/>
                    <a:p>
                      <a:pPr algn="ctr"/>
                      <a:r>
                        <a:rPr lang="en-US" sz="1600" dirty="0"/>
                        <a:t>13807</a:t>
                      </a:r>
                    </a:p>
                  </a:txBody>
                  <a:tcPr/>
                </a:tc>
                <a:tc>
                  <a:txBody>
                    <a:bodyPr/>
                    <a:lstStyle/>
                    <a:p>
                      <a:pPr algn="ctr"/>
                      <a:r>
                        <a:rPr lang="en-US" sz="1600" dirty="0"/>
                        <a:t>465 (3.37%)</a:t>
                      </a:r>
                    </a:p>
                  </a:txBody>
                  <a:tcPr/>
                </a:tc>
                <a:tc>
                  <a:txBody>
                    <a:bodyPr/>
                    <a:lstStyle/>
                    <a:p>
                      <a:pPr algn="ctr"/>
                      <a:r>
                        <a:rPr lang="en-US" sz="1600" dirty="0"/>
                        <a:t>20 (0.14%) </a:t>
                      </a:r>
                    </a:p>
                  </a:txBody>
                  <a:tcPr/>
                </a:tc>
                <a:extLst>
                  <a:ext uri="{0D108BD9-81ED-4DB2-BD59-A6C34878D82A}">
                    <a16:rowId xmlns:a16="http://schemas.microsoft.com/office/drawing/2014/main" val="10001"/>
                  </a:ext>
                </a:extLst>
              </a:tr>
              <a:tr h="310852">
                <a:tc>
                  <a:txBody>
                    <a:bodyPr/>
                    <a:lstStyle/>
                    <a:p>
                      <a:pPr algn="ctr"/>
                      <a:r>
                        <a:rPr lang="en-US" sz="1600" dirty="0"/>
                        <a:t>May</a:t>
                      </a:r>
                    </a:p>
                  </a:txBody>
                  <a:tcPr/>
                </a:tc>
                <a:tc>
                  <a:txBody>
                    <a:bodyPr/>
                    <a:lstStyle/>
                    <a:p>
                      <a:pPr algn="ctr"/>
                      <a:r>
                        <a:rPr lang="en-US" sz="1600" dirty="0"/>
                        <a:t>14247</a:t>
                      </a:r>
                    </a:p>
                  </a:txBody>
                  <a:tcPr/>
                </a:tc>
                <a:tc>
                  <a:txBody>
                    <a:bodyPr/>
                    <a:lstStyle/>
                    <a:p>
                      <a:pPr algn="ctr"/>
                      <a:r>
                        <a:rPr lang="en-US" sz="1600" dirty="0"/>
                        <a:t>475 (3.3%)</a:t>
                      </a:r>
                    </a:p>
                  </a:txBody>
                  <a:tcPr/>
                </a:tc>
                <a:tc>
                  <a:txBody>
                    <a:bodyPr/>
                    <a:lstStyle/>
                    <a:p>
                      <a:pPr algn="ctr"/>
                      <a:r>
                        <a:rPr lang="en-US" sz="1600" dirty="0"/>
                        <a:t>30</a:t>
                      </a:r>
                      <a:r>
                        <a:rPr lang="en-US" sz="1600" baseline="0" dirty="0"/>
                        <a:t> (0.21%)</a:t>
                      </a:r>
                      <a:endParaRPr lang="en-US" sz="1600" dirty="0"/>
                    </a:p>
                  </a:txBody>
                  <a:tcPr/>
                </a:tc>
                <a:extLst>
                  <a:ext uri="{0D108BD9-81ED-4DB2-BD59-A6C34878D82A}">
                    <a16:rowId xmlns:a16="http://schemas.microsoft.com/office/drawing/2014/main" val="10002"/>
                  </a:ext>
                </a:extLst>
              </a:tr>
              <a:tr h="310852">
                <a:tc>
                  <a:txBody>
                    <a:bodyPr/>
                    <a:lstStyle/>
                    <a:p>
                      <a:pPr algn="ctr"/>
                      <a:r>
                        <a:rPr lang="en-US" sz="1600" dirty="0"/>
                        <a:t>June</a:t>
                      </a:r>
                    </a:p>
                  </a:txBody>
                  <a:tcPr/>
                </a:tc>
                <a:tc>
                  <a:txBody>
                    <a:bodyPr/>
                    <a:lstStyle/>
                    <a:p>
                      <a:pPr algn="ctr"/>
                      <a:r>
                        <a:rPr lang="en-US" sz="1600" dirty="0"/>
                        <a:t>13574</a:t>
                      </a:r>
                    </a:p>
                  </a:txBody>
                  <a:tcPr/>
                </a:tc>
                <a:tc>
                  <a:txBody>
                    <a:bodyPr/>
                    <a:lstStyle/>
                    <a:p>
                      <a:pPr algn="ctr"/>
                      <a:r>
                        <a:rPr lang="en-US" sz="1600" dirty="0"/>
                        <a:t>432 (3.18%)</a:t>
                      </a:r>
                    </a:p>
                  </a:txBody>
                  <a:tcPr/>
                </a:tc>
                <a:tc>
                  <a:txBody>
                    <a:bodyPr/>
                    <a:lstStyle/>
                    <a:p>
                      <a:pPr algn="ctr"/>
                      <a:r>
                        <a:rPr lang="en-US" sz="1600" dirty="0"/>
                        <a:t>24 (0.18%)</a:t>
                      </a:r>
                    </a:p>
                  </a:txBody>
                  <a:tcPr/>
                </a:tc>
                <a:extLst>
                  <a:ext uri="{0D108BD9-81ED-4DB2-BD59-A6C34878D82A}">
                    <a16:rowId xmlns:a16="http://schemas.microsoft.com/office/drawing/2014/main" val="10003"/>
                  </a:ext>
                </a:extLst>
              </a:tr>
              <a:tr h="310852">
                <a:tc>
                  <a:txBody>
                    <a:bodyPr/>
                    <a:lstStyle/>
                    <a:p>
                      <a:pPr algn="ctr"/>
                      <a:r>
                        <a:rPr lang="en-US" sz="1600" dirty="0"/>
                        <a:t>July</a:t>
                      </a:r>
                    </a:p>
                  </a:txBody>
                  <a:tcPr/>
                </a:tc>
                <a:tc>
                  <a:txBody>
                    <a:bodyPr/>
                    <a:lstStyle/>
                    <a:p>
                      <a:pPr algn="ctr"/>
                      <a:r>
                        <a:rPr lang="en-US" sz="1600" dirty="0"/>
                        <a:t>14868</a:t>
                      </a:r>
                    </a:p>
                  </a:txBody>
                  <a:tcPr/>
                </a:tc>
                <a:tc>
                  <a:txBody>
                    <a:bodyPr/>
                    <a:lstStyle/>
                    <a:p>
                      <a:pPr algn="ctr"/>
                      <a:r>
                        <a:rPr lang="en-US" sz="1600" dirty="0"/>
                        <a:t>472 (3.17%)</a:t>
                      </a:r>
                    </a:p>
                  </a:txBody>
                  <a:tcPr/>
                </a:tc>
                <a:tc>
                  <a:txBody>
                    <a:bodyPr/>
                    <a:lstStyle/>
                    <a:p>
                      <a:pPr algn="ctr"/>
                      <a:r>
                        <a:rPr lang="en-US" sz="1600" dirty="0"/>
                        <a:t>21 (0.14%)</a:t>
                      </a:r>
                    </a:p>
                  </a:txBody>
                  <a:tcPr/>
                </a:tc>
                <a:extLst>
                  <a:ext uri="{0D108BD9-81ED-4DB2-BD59-A6C34878D82A}">
                    <a16:rowId xmlns:a16="http://schemas.microsoft.com/office/drawing/2014/main" val="10004"/>
                  </a:ext>
                </a:extLst>
              </a:tr>
              <a:tr h="310852">
                <a:tc>
                  <a:txBody>
                    <a:bodyPr/>
                    <a:lstStyle/>
                    <a:p>
                      <a:pPr marL="0" algn="ctr" defTabSz="914400" rtl="0" eaLnBrk="1" latinLnBrk="0" hangingPunct="1"/>
                      <a:r>
                        <a:rPr lang="en-US" sz="1600" kern="1200" dirty="0">
                          <a:solidFill>
                            <a:schemeClr val="tx1"/>
                          </a:solidFill>
                          <a:latin typeface="+mn-lt"/>
                          <a:ea typeface="+mn-ea"/>
                          <a:cs typeface="+mn-cs"/>
                        </a:rPr>
                        <a:t>August</a:t>
                      </a:r>
                    </a:p>
                  </a:txBody>
                  <a:tcPr/>
                </a:tc>
                <a:tc>
                  <a:txBody>
                    <a:bodyPr/>
                    <a:lstStyle/>
                    <a:p>
                      <a:pPr marL="0" algn="ctr" defTabSz="914400" rtl="0" eaLnBrk="1" latinLnBrk="0" hangingPunct="1"/>
                      <a:r>
                        <a:rPr lang="en-US" sz="1600" kern="1200" dirty="0">
                          <a:solidFill>
                            <a:schemeClr val="tx1"/>
                          </a:solidFill>
                          <a:latin typeface="+mn-lt"/>
                          <a:ea typeface="+mn-ea"/>
                          <a:cs typeface="+mn-cs"/>
                        </a:rPr>
                        <a:t>16135</a:t>
                      </a:r>
                    </a:p>
                  </a:txBody>
                  <a:tcPr/>
                </a:tc>
                <a:tc>
                  <a:txBody>
                    <a:bodyPr/>
                    <a:lstStyle/>
                    <a:p>
                      <a:pPr marL="0" algn="ctr" defTabSz="914400" rtl="0" eaLnBrk="1" latinLnBrk="0" hangingPunct="1"/>
                      <a:r>
                        <a:rPr lang="en-US" sz="1600" kern="1200" dirty="0">
                          <a:solidFill>
                            <a:schemeClr val="tx1"/>
                          </a:solidFill>
                          <a:latin typeface="+mn-lt"/>
                          <a:ea typeface="+mn-ea"/>
                          <a:cs typeface="+mn-cs"/>
                        </a:rPr>
                        <a:t>446 (2.76%)</a:t>
                      </a:r>
                    </a:p>
                  </a:txBody>
                  <a:tcPr/>
                </a:tc>
                <a:tc>
                  <a:txBody>
                    <a:bodyPr/>
                    <a:lstStyle/>
                    <a:p>
                      <a:pPr marL="0" algn="ctr" defTabSz="914400" rtl="0" eaLnBrk="1" latinLnBrk="0" hangingPunct="1"/>
                      <a:r>
                        <a:rPr lang="en-US" sz="1600" kern="1200" dirty="0">
                          <a:solidFill>
                            <a:schemeClr val="tx1"/>
                          </a:solidFill>
                          <a:latin typeface="+mn-lt"/>
                          <a:ea typeface="+mn-ea"/>
                          <a:cs typeface="+mn-cs"/>
                        </a:rPr>
                        <a:t>33 (0.20%)</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547577" y="6170546"/>
            <a:ext cx="3252898" cy="276999"/>
          </a:xfrm>
          <a:prstGeom prst="rect">
            <a:avLst/>
          </a:prstGeom>
          <a:noFill/>
        </p:spPr>
        <p:txBody>
          <a:bodyPr wrap="square" rtlCol="0">
            <a:spAutoFit/>
          </a:bodyPr>
          <a:lstStyle/>
          <a:p>
            <a:r>
              <a:rPr lang="en-US" sz="1200" i="1" dirty="0"/>
              <a:t>Source: RBSK department</a:t>
            </a:r>
          </a:p>
        </p:txBody>
      </p:sp>
    </p:spTree>
    <p:extLst>
      <p:ext uri="{BB962C8B-B14F-4D97-AF65-F5344CB8AC3E}">
        <p14:creationId xmlns:p14="http://schemas.microsoft.com/office/powerpoint/2010/main" val="37988376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0430" y="713279"/>
            <a:ext cx="6096000" cy="646331"/>
          </a:xfrm>
          <a:prstGeom prst="rect">
            <a:avLst/>
          </a:prstGeom>
        </p:spPr>
        <p:txBody>
          <a:bodyPr>
            <a:spAutoFit/>
          </a:bodyPr>
          <a:lstStyle/>
          <a:p>
            <a:pPr marL="285750" lvl="0" indent="-285750">
              <a:buFont typeface="Arial" pitchFamily="34" charset="0"/>
              <a:buChar char="•"/>
            </a:pPr>
            <a:r>
              <a:rPr lang="en-US" dirty="0"/>
              <a:t>Counseling services for sickle cell are provided as follows:</a:t>
            </a:r>
          </a:p>
        </p:txBody>
      </p:sp>
      <p:sp>
        <p:nvSpPr>
          <p:cNvPr id="2" name="TextBox 1">
            <a:extLst>
              <a:ext uri="{FF2B5EF4-FFF2-40B4-BE49-F238E27FC236}">
                <a16:creationId xmlns:a16="http://schemas.microsoft.com/office/drawing/2014/main" id="{D6EAE326-BC9B-55CF-8F40-6AFC6AC2414C}"/>
              </a:ext>
            </a:extLst>
          </p:cNvPr>
          <p:cNvSpPr txBox="1"/>
          <p:nvPr/>
        </p:nvSpPr>
        <p:spPr>
          <a:xfrm>
            <a:off x="1541909" y="4000"/>
            <a:ext cx="8663599" cy="523220"/>
          </a:xfrm>
          <a:prstGeom prst="rect">
            <a:avLst/>
          </a:prstGeom>
          <a:solidFill>
            <a:schemeClr val="accent3">
              <a:lumMod val="40000"/>
              <a:lumOff val="60000"/>
            </a:schemeClr>
          </a:solidFill>
        </p:spPr>
        <p:txBody>
          <a:bodyPr wrap="square" rtlCol="0" anchor="ctr">
            <a:spAutoFit/>
          </a:bodyPr>
          <a:lstStyle/>
          <a:p>
            <a:pPr algn="ctr"/>
            <a:r>
              <a:rPr lang="en-US" sz="2800" b="1" dirty="0"/>
              <a:t>Counseling Services</a:t>
            </a:r>
          </a:p>
        </p:txBody>
      </p:sp>
      <p:sp>
        <p:nvSpPr>
          <p:cNvPr id="6" name="Rectangle 5"/>
          <p:cNvSpPr/>
          <p:nvPr/>
        </p:nvSpPr>
        <p:spPr>
          <a:xfrm>
            <a:off x="646216" y="5013326"/>
            <a:ext cx="6096000" cy="646331"/>
          </a:xfrm>
          <a:prstGeom prst="rect">
            <a:avLst/>
          </a:prstGeom>
        </p:spPr>
        <p:txBody>
          <a:bodyPr>
            <a:spAutoFit/>
          </a:bodyPr>
          <a:lstStyle/>
          <a:p>
            <a:pPr marL="285750" lvl="0" indent="-285750">
              <a:buFont typeface="Arial" pitchFamily="34" charset="0"/>
              <a:buChar char="•"/>
            </a:pPr>
            <a:r>
              <a:rPr lang="en-US" dirty="0">
                <a:cs typeface="Arial" pitchFamily="34" charset="0"/>
              </a:rPr>
              <a:t>A counseling module has been prepared which will be disseminated to all districts.</a:t>
            </a:r>
          </a:p>
        </p:txBody>
      </p:sp>
      <p:sp>
        <p:nvSpPr>
          <p:cNvPr id="9" name="Rectangle 8"/>
          <p:cNvSpPr/>
          <p:nvPr/>
        </p:nvSpPr>
        <p:spPr>
          <a:xfrm>
            <a:off x="827268" y="1405755"/>
            <a:ext cx="5733893" cy="2879015"/>
          </a:xfrm>
          <a:prstGeom prst="rect">
            <a:avLst/>
          </a:prstGeom>
          <a:solidFill>
            <a:schemeClr val="bg2">
              <a:lumMod val="90000"/>
            </a:schemeClr>
          </a:solidFill>
          <a:ln>
            <a:solidFill>
              <a:schemeClr val="bg2">
                <a:lumMod val="50000"/>
              </a:schemeClr>
            </a:solidFill>
          </a:ln>
        </p:spPr>
        <p:txBody>
          <a:bodyPr/>
          <a:lstStyle/>
          <a:p>
            <a:pPr marL="285750" lvl="0" indent="-285750">
              <a:buFont typeface="Wingdings" pitchFamily="2" charset="2"/>
              <a:buChar char="§"/>
            </a:pPr>
            <a:r>
              <a:rPr lang="en-US" sz="1600" dirty="0"/>
              <a:t>Overview of Sickle Cell Disease</a:t>
            </a:r>
          </a:p>
          <a:p>
            <a:pPr marL="285750" lvl="0" indent="-285750">
              <a:buFont typeface="Wingdings" pitchFamily="2" charset="2"/>
              <a:buChar char="§"/>
            </a:pPr>
            <a:r>
              <a:rPr lang="en-US" sz="1600" dirty="0"/>
              <a:t>Screening and confirmatory testing</a:t>
            </a:r>
          </a:p>
          <a:p>
            <a:pPr marL="285750" lvl="0" indent="-285750">
              <a:buFont typeface="Wingdings" pitchFamily="2" charset="2"/>
              <a:buChar char="§"/>
            </a:pPr>
            <a:r>
              <a:rPr lang="en-US" sz="1600" dirty="0"/>
              <a:t>Signs and symptoms, management</a:t>
            </a:r>
          </a:p>
          <a:p>
            <a:pPr marL="285750" indent="-285750">
              <a:buFont typeface="Wingdings" pitchFamily="2" charset="2"/>
              <a:buChar char="§"/>
            </a:pPr>
            <a:r>
              <a:rPr lang="en-US" sz="1600" dirty="0"/>
              <a:t>Preventive Management</a:t>
            </a:r>
          </a:p>
          <a:p>
            <a:pPr marL="285750" lvl="0" indent="-285750">
              <a:buFont typeface="Wingdings" pitchFamily="2" charset="2"/>
              <a:buChar char="§"/>
            </a:pPr>
            <a:r>
              <a:rPr lang="en-US" sz="1600" dirty="0"/>
              <a:t>Nutritional Counseling</a:t>
            </a:r>
            <a:endParaRPr lang="en-US" sz="1600" dirty="0">
              <a:solidFill>
                <a:schemeClr val="tx1"/>
              </a:solidFill>
              <a:cs typeface="Arial" pitchFamily="34" charset="0"/>
            </a:endParaRPr>
          </a:p>
          <a:p>
            <a:pPr marL="285750" lvl="0" indent="-285750" rtl="0">
              <a:buFont typeface="Wingdings" pitchFamily="2" charset="2"/>
              <a:buChar char="§"/>
            </a:pPr>
            <a:r>
              <a:rPr lang="en-US" sz="1600" dirty="0">
                <a:solidFill>
                  <a:schemeClr val="tx1"/>
                </a:solidFill>
                <a:cs typeface="Arial" pitchFamily="34" charset="0"/>
              </a:rPr>
              <a:t>Pre-marital counseling</a:t>
            </a:r>
          </a:p>
          <a:p>
            <a:pPr marL="285750" lvl="0" indent="-285750" rtl="0">
              <a:buFont typeface="Wingdings" pitchFamily="2" charset="2"/>
              <a:buChar char="§"/>
            </a:pPr>
            <a:r>
              <a:rPr lang="en-US" sz="1600" dirty="0">
                <a:solidFill>
                  <a:schemeClr val="tx1"/>
                </a:solidFill>
                <a:cs typeface="Arial" pitchFamily="34" charset="0"/>
              </a:rPr>
              <a:t>Pre-conception counseling</a:t>
            </a:r>
          </a:p>
          <a:p>
            <a:pPr marL="285750" lvl="0" indent="-285750" rtl="0">
              <a:buFont typeface="Wingdings" pitchFamily="2" charset="2"/>
              <a:buChar char="§"/>
            </a:pPr>
            <a:r>
              <a:rPr lang="en-US" sz="1600" dirty="0">
                <a:solidFill>
                  <a:schemeClr val="tx1"/>
                </a:solidFill>
                <a:cs typeface="Arial" pitchFamily="34" charset="0"/>
              </a:rPr>
              <a:t>Counseling to ANC mothers</a:t>
            </a:r>
          </a:p>
          <a:p>
            <a:pPr marL="285750" lvl="0" indent="-285750" rtl="0">
              <a:buFont typeface="Wingdings" pitchFamily="2" charset="2"/>
              <a:buChar char="§"/>
            </a:pPr>
            <a:r>
              <a:rPr lang="en-US" sz="1600" dirty="0">
                <a:solidFill>
                  <a:schemeClr val="tx1"/>
                </a:solidFill>
                <a:cs typeface="Arial" pitchFamily="34" charset="0"/>
              </a:rPr>
              <a:t>Pre-natal counseling</a:t>
            </a:r>
          </a:p>
          <a:p>
            <a:pPr marL="285750" lvl="0" indent="-285750">
              <a:buFont typeface="Wingdings" pitchFamily="2" charset="2"/>
              <a:buChar char="§"/>
            </a:pPr>
            <a:r>
              <a:rPr lang="en-US" sz="1600" dirty="0"/>
              <a:t>Counseling for SCD individuals and their caregivers  </a:t>
            </a:r>
          </a:p>
          <a:p>
            <a:pPr marL="285750" lvl="0" indent="-285750">
              <a:buFont typeface="Wingdings" pitchFamily="2" charset="2"/>
              <a:buChar char="§"/>
            </a:pPr>
            <a:r>
              <a:rPr lang="en-US" sz="1600" dirty="0"/>
              <a:t>Social Support Schemes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060" y="1012189"/>
            <a:ext cx="2430569" cy="21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387" y="1012189"/>
            <a:ext cx="2428749" cy="21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Users\Administrator\Desktop\white card_scd.jf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857" y="3990109"/>
            <a:ext cx="2421060" cy="21689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6216" y="5697395"/>
            <a:ext cx="5733893" cy="923330"/>
          </a:xfrm>
          <a:prstGeom prst="rect">
            <a:avLst/>
          </a:prstGeom>
          <a:noFill/>
        </p:spPr>
        <p:txBody>
          <a:bodyPr wrap="square" rtlCol="0">
            <a:spAutoFit/>
          </a:bodyPr>
          <a:lstStyle/>
          <a:p>
            <a:pPr marL="285750" indent="-285750">
              <a:buFont typeface="Arial" pitchFamily="34" charset="0"/>
              <a:buChar char="•"/>
            </a:pPr>
            <a:r>
              <a:rPr lang="en-US" dirty="0"/>
              <a:t>Earlier white, pink and yellow cards were given to normal, disease and carrier individuals respectively by the state. </a:t>
            </a:r>
          </a:p>
        </p:txBody>
      </p:sp>
      <p:sp>
        <p:nvSpPr>
          <p:cNvPr id="12" name="TextBox 11"/>
          <p:cNvSpPr txBox="1"/>
          <p:nvPr/>
        </p:nvSpPr>
        <p:spPr>
          <a:xfrm>
            <a:off x="7053943" y="3202509"/>
            <a:ext cx="2256311" cy="246221"/>
          </a:xfrm>
          <a:prstGeom prst="rect">
            <a:avLst/>
          </a:prstGeom>
          <a:noFill/>
        </p:spPr>
        <p:txBody>
          <a:bodyPr wrap="square" rtlCol="0">
            <a:spAutoFit/>
          </a:bodyPr>
          <a:lstStyle/>
          <a:p>
            <a:r>
              <a:rPr lang="en-US" sz="1000" dirty="0"/>
              <a:t>Yellow card: Disease SS Individual</a:t>
            </a:r>
          </a:p>
        </p:txBody>
      </p:sp>
      <p:sp>
        <p:nvSpPr>
          <p:cNvPr id="20" name="TextBox 19"/>
          <p:cNvSpPr txBox="1"/>
          <p:nvPr/>
        </p:nvSpPr>
        <p:spPr>
          <a:xfrm>
            <a:off x="9818047" y="3202509"/>
            <a:ext cx="1959428" cy="246221"/>
          </a:xfrm>
          <a:prstGeom prst="rect">
            <a:avLst/>
          </a:prstGeom>
          <a:noFill/>
        </p:spPr>
        <p:txBody>
          <a:bodyPr wrap="square" rtlCol="0">
            <a:spAutoFit/>
          </a:bodyPr>
          <a:lstStyle/>
          <a:p>
            <a:r>
              <a:rPr lang="en-US" sz="1000" dirty="0"/>
              <a:t>Yellow</a:t>
            </a:r>
            <a:r>
              <a:rPr lang="en-US" sz="900" dirty="0"/>
              <a:t> card: Carrier AS Individual</a:t>
            </a:r>
          </a:p>
        </p:txBody>
      </p:sp>
      <p:sp>
        <p:nvSpPr>
          <p:cNvPr id="21" name="TextBox 20"/>
          <p:cNvSpPr txBox="1"/>
          <p:nvPr/>
        </p:nvSpPr>
        <p:spPr>
          <a:xfrm>
            <a:off x="8648328" y="6183788"/>
            <a:ext cx="1959428" cy="246221"/>
          </a:xfrm>
          <a:prstGeom prst="rect">
            <a:avLst/>
          </a:prstGeom>
          <a:noFill/>
        </p:spPr>
        <p:txBody>
          <a:bodyPr wrap="square" rtlCol="0">
            <a:spAutoFit/>
          </a:bodyPr>
          <a:lstStyle/>
          <a:p>
            <a:r>
              <a:rPr lang="en-US" sz="1000" dirty="0"/>
              <a:t>White</a:t>
            </a:r>
            <a:r>
              <a:rPr lang="en-US" sz="900" dirty="0"/>
              <a:t> card: Normal Individual</a:t>
            </a:r>
          </a:p>
        </p:txBody>
      </p:sp>
      <p:sp>
        <p:nvSpPr>
          <p:cNvPr id="3" name="TextBox 2"/>
          <p:cNvSpPr txBox="1"/>
          <p:nvPr/>
        </p:nvSpPr>
        <p:spPr>
          <a:xfrm>
            <a:off x="646215" y="4438650"/>
            <a:ext cx="5733893" cy="523220"/>
          </a:xfrm>
          <a:prstGeom prst="rect">
            <a:avLst/>
          </a:prstGeom>
          <a:noFill/>
        </p:spPr>
        <p:txBody>
          <a:bodyPr wrap="square" rtlCol="0">
            <a:spAutoFit/>
          </a:bodyPr>
          <a:lstStyle/>
          <a:p>
            <a:pPr marL="285750" indent="-285750">
              <a:buFont typeface="Arial" pitchFamily="34" charset="0"/>
              <a:buChar char="•"/>
            </a:pPr>
            <a:r>
              <a:rPr lang="en-US" sz="1400" i="1" dirty="0">
                <a:solidFill>
                  <a:schemeClr val="accent4">
                    <a:lumMod val="75000"/>
                  </a:schemeClr>
                </a:solidFill>
              </a:rPr>
              <a:t>A counseling checklist is also added in the treatment card on similar points</a:t>
            </a:r>
          </a:p>
        </p:txBody>
      </p:sp>
    </p:spTree>
    <p:extLst>
      <p:ext uri="{BB962C8B-B14F-4D97-AF65-F5344CB8AC3E}">
        <p14:creationId xmlns:p14="http://schemas.microsoft.com/office/powerpoint/2010/main" val="360052027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217" y="633581"/>
            <a:ext cx="6096000" cy="584775"/>
          </a:xfrm>
          <a:prstGeom prst="rect">
            <a:avLst/>
          </a:prstGeom>
        </p:spPr>
        <p:txBody>
          <a:bodyPr>
            <a:spAutoFit/>
          </a:bodyPr>
          <a:lstStyle/>
          <a:p>
            <a:pPr marL="285750" lvl="0" indent="-285750">
              <a:buFont typeface="Arial" pitchFamily="34" charset="0"/>
              <a:buChar char="•"/>
            </a:pPr>
            <a:r>
              <a:rPr lang="en-US" sz="1600" dirty="0"/>
              <a:t>GOI has launched new Sickle cell genetic counseling cards through which matching possibilities can be determined</a:t>
            </a:r>
          </a:p>
        </p:txBody>
      </p:sp>
      <p:sp>
        <p:nvSpPr>
          <p:cNvPr id="2" name="TextBox 1">
            <a:extLst>
              <a:ext uri="{FF2B5EF4-FFF2-40B4-BE49-F238E27FC236}">
                <a16:creationId xmlns:a16="http://schemas.microsoft.com/office/drawing/2014/main" id="{D6EAE326-BC9B-55CF-8F40-6AFC6AC2414C}"/>
              </a:ext>
            </a:extLst>
          </p:cNvPr>
          <p:cNvSpPr txBox="1"/>
          <p:nvPr/>
        </p:nvSpPr>
        <p:spPr>
          <a:xfrm>
            <a:off x="1541909" y="4000"/>
            <a:ext cx="8663599" cy="523220"/>
          </a:xfrm>
          <a:prstGeom prst="rect">
            <a:avLst/>
          </a:prstGeom>
          <a:solidFill>
            <a:schemeClr val="accent3">
              <a:lumMod val="40000"/>
              <a:lumOff val="60000"/>
            </a:schemeClr>
          </a:solidFill>
        </p:spPr>
        <p:txBody>
          <a:bodyPr wrap="square" rtlCol="0" anchor="ctr">
            <a:spAutoFit/>
          </a:bodyPr>
          <a:lstStyle/>
          <a:p>
            <a:pPr algn="ctr"/>
            <a:r>
              <a:rPr lang="en-US" sz="2800" b="1" dirty="0"/>
              <a:t>Counseling Services</a:t>
            </a:r>
          </a:p>
        </p:txBody>
      </p:sp>
      <p:sp>
        <p:nvSpPr>
          <p:cNvPr id="6" name="Rectangle 5"/>
          <p:cNvSpPr/>
          <p:nvPr/>
        </p:nvSpPr>
        <p:spPr>
          <a:xfrm>
            <a:off x="646217" y="1293358"/>
            <a:ext cx="6096000" cy="584775"/>
          </a:xfrm>
          <a:prstGeom prst="rect">
            <a:avLst/>
          </a:prstGeom>
        </p:spPr>
        <p:txBody>
          <a:bodyPr>
            <a:spAutoFit/>
          </a:bodyPr>
          <a:lstStyle/>
          <a:p>
            <a:pPr marL="285750" indent="-285750">
              <a:buFont typeface="Arial" pitchFamily="34" charset="0"/>
              <a:buChar char="•"/>
            </a:pPr>
            <a:r>
              <a:rPr lang="en-US" sz="1600" dirty="0"/>
              <a:t>Procurement and distribution of these cards is a very time consuming process. </a:t>
            </a:r>
          </a:p>
        </p:txBody>
      </p:sp>
      <p:pic>
        <p:nvPicPr>
          <p:cNvPr id="1026" name="Picture 2" descr="C:\Users\HP\Desktop\scd 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8628" y="821217"/>
            <a:ext cx="4249996" cy="26556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scd card pic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628" y="3722744"/>
            <a:ext cx="4249996" cy="262412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0344866" y="2586589"/>
            <a:ext cx="733647" cy="263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006316" y="1520456"/>
            <a:ext cx="723014" cy="43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aphicFrame>
        <p:nvGraphicFramePr>
          <p:cNvPr id="12" name="Diagram 11"/>
          <p:cNvGraphicFramePr/>
          <p:nvPr>
            <p:extLst>
              <p:ext uri="{D42A27DB-BD31-4B8C-83A1-F6EECF244321}">
                <p14:modId xmlns:p14="http://schemas.microsoft.com/office/powerpoint/2010/main" val="4092291859"/>
              </p:ext>
            </p:extLst>
          </p:nvPr>
        </p:nvGraphicFramePr>
        <p:xfrm>
          <a:off x="248209" y="1965434"/>
          <a:ext cx="5931874" cy="3396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646217" y="5488425"/>
            <a:ext cx="6096000" cy="830997"/>
          </a:xfrm>
          <a:prstGeom prst="rect">
            <a:avLst/>
          </a:prstGeom>
        </p:spPr>
        <p:txBody>
          <a:bodyPr>
            <a:spAutoFit/>
          </a:bodyPr>
          <a:lstStyle/>
          <a:p>
            <a:pPr marL="285750" indent="-285750">
              <a:buFont typeface="Arial" pitchFamily="34" charset="0"/>
              <a:buChar char="•"/>
            </a:pPr>
            <a:r>
              <a:rPr lang="en-US" sz="1600" dirty="0"/>
              <a:t>It would be easier if state could procure blank cards and write individual details or issue old handwritten cards and distribute them real time esp. to sickle negative individuals.</a:t>
            </a:r>
          </a:p>
        </p:txBody>
      </p:sp>
    </p:spTree>
    <p:extLst>
      <p:ext uri="{BB962C8B-B14F-4D97-AF65-F5344CB8AC3E}">
        <p14:creationId xmlns:p14="http://schemas.microsoft.com/office/powerpoint/2010/main" val="25553426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randombar(horizontal)">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Graphic spid="12" grpId="0">
        <p:bldAsOne/>
      </p:bldGraphic>
      <p:bldP spid="11" grpId="0"/>
    </p:bldLst>
  </p:timing>
</p:sld>
</file>

<file path=ppt/theme/theme1.xml><?xml version="1.0" encoding="utf-8"?>
<a:theme xmlns:a="http://schemas.openxmlformats.org/drawingml/2006/main" name="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Presentation-16x9_2020" id="{B41FBFAE-A8C5-4BA7-BD8C-C42126B1CF8B}" vid="{7F7FF0E2-F734-41F1-BE20-1AC7739DA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D96239C7973D468520FF7DB6E09A33" ma:contentTypeVersion="16" ma:contentTypeDescription="Create a new document." ma:contentTypeScope="" ma:versionID="9e6f6d1404c6da375ea3f8ca9cf66cae">
  <xsd:schema xmlns:xsd="http://www.w3.org/2001/XMLSchema" xmlns:xs="http://www.w3.org/2001/XMLSchema" xmlns:p="http://schemas.microsoft.com/office/2006/metadata/properties" xmlns:ns2="f61b9584-0ea4-4571-9587-91c405500ef0" xmlns:ns3="7ab6d668-eac3-402f-9dc2-c915c05e954b" targetNamespace="http://schemas.microsoft.com/office/2006/metadata/properties" ma:root="true" ma:fieldsID="22581f9205d88a4fce2cd758f06fe450" ns2:_="" ns3:_="">
    <xsd:import namespace="f61b9584-0ea4-4571-9587-91c405500ef0"/>
    <xsd:import namespace="7ab6d668-eac3-402f-9dc2-c915c05e954b"/>
    <xsd:element name="properties">
      <xsd:complexType>
        <xsd:sequence>
          <xsd:element name="documentManagement">
            <xsd:complexType>
              <xsd:all>
                <xsd:element ref="ns2:AssetTyp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b9584-0ea4-4571-9587-91c405500ef0" elementFormDefault="qualified">
    <xsd:import namespace="http://schemas.microsoft.com/office/2006/documentManagement/types"/>
    <xsd:import namespace="http://schemas.microsoft.com/office/infopath/2007/PartnerControls"/>
    <xsd:element name="AssetType" ma:index="8" nillable="true" ma:displayName="Asset Type" ma:default="Other" ma:format="Dropdown" ma:internalName="AssetType">
      <xsd:simpleType>
        <xsd:restriction base="dms:Choice">
          <xsd:enumeration value="Template"/>
          <xsd:enumeration value="Logo"/>
          <xsd:enumeration value="Brand Guide"/>
          <xsd:enumeration value="Oth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4ff368-f2cf-4839-9e53-01cf9dce6f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b6d668-eac3-402f-9dc2-c915c05e954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15a08d-e374-4ff7-8ecd-9facc4c8dcf9}" ma:internalName="TaxCatchAll" ma:showField="CatchAllData" ma:web="7ab6d668-eac3-402f-9dc2-c915c05e95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ssetType xmlns="f61b9584-0ea4-4571-9587-91c405500ef0">Other</AssetType>
    <lcf76f155ced4ddcb4097134ff3c332f xmlns="f61b9584-0ea4-4571-9587-91c405500ef0">
      <Terms xmlns="http://schemas.microsoft.com/office/infopath/2007/PartnerControls"/>
    </lcf76f155ced4ddcb4097134ff3c332f>
    <TaxCatchAll xmlns="7ab6d668-eac3-402f-9dc2-c915c05e954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ADC4C0-A04A-4E9E-8124-B37293DCD7F7}">
  <ds:schemaRefs>
    <ds:schemaRef ds:uri="http://schemas.microsoft.com/office/2006/metadata/contentType"/>
    <ds:schemaRef ds:uri="http://schemas.microsoft.com/office/2006/metadata/properties/metaAttributes"/>
    <ds:schemaRef ds:uri="http://www.w3.org/2000/xmlns/"/>
    <ds:schemaRef ds:uri="http://www.w3.org/2001/XMLSchema"/>
    <ds:schemaRef ds:uri="f61b9584-0ea4-4571-9587-91c405500ef0"/>
    <ds:schemaRef ds:uri="7ab6d668-eac3-402f-9dc2-c915c05e954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0F1357-83F0-4867-B843-0E0DE3C4A914}">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ab6d668-eac3-402f-9dc2-c915c05e954b"/>
    <ds:schemaRef ds:uri="f61b9584-0ea4-4571-9587-91c405500ef0"/>
    <ds:schemaRef ds:uri="http://www.w3.org/XML/1998/namespace"/>
    <ds:schemaRef ds:uri="http://purl.org/dc/dcmitype/"/>
  </ds:schemaRefs>
</ds:datastoreItem>
</file>

<file path=customXml/itemProps3.xml><?xml version="1.0" encoding="utf-8"?>
<ds:datastoreItem xmlns:ds="http://schemas.openxmlformats.org/officeDocument/2006/customXml" ds:itemID="{21A9307B-019B-4C7F-AD0F-957B4ACAB4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PATH-Presentation-16x9_2020</Template>
  <TotalTime>21848</TotalTime>
  <Words>3211</Words>
  <Application>Microsoft Office PowerPoint</Application>
  <PresentationFormat>Widescreen</PresentationFormat>
  <Paragraphs>604</Paragraphs>
  <Slides>28</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Aptos</vt:lpstr>
      <vt:lpstr>Aptos Display</vt:lpstr>
      <vt:lpstr>Arial</vt:lpstr>
      <vt:lpstr>Calibri</vt:lpstr>
      <vt:lpstr>Courier New</vt:lpstr>
      <vt:lpstr>Helvetica</vt:lpstr>
      <vt:lpstr>Liberation Sans</vt:lpstr>
      <vt:lpstr>Montserrat</vt:lpstr>
      <vt:lpstr>Times New Roman</vt:lpstr>
      <vt:lpstr>Wingdings</vt:lpstr>
      <vt:lpstr>PATH 2019 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Charu Chandrika (Consultant)</dc:creator>
  <cp:lastModifiedBy>Sushil Patil</cp:lastModifiedBy>
  <cp:revision>377</cp:revision>
  <dcterms:created xsi:type="dcterms:W3CDTF">2023-07-25T14:43:06Z</dcterms:created>
  <dcterms:modified xsi:type="dcterms:W3CDTF">2024-10-24T04:30:42Z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0x01010042D96239C7973D468520FF7DB6E09A33</vt:lpwstr>
  </property>
</Properties>
</file>